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78" r:id="rId4"/>
    <p:sldId id="790" r:id="rId5"/>
    <p:sldId id="791" r:id="rId6"/>
    <p:sldId id="792" r:id="rId7"/>
    <p:sldId id="258" r:id="rId8"/>
    <p:sldId id="259" r:id="rId9"/>
    <p:sldId id="273" r:id="rId10"/>
    <p:sldId id="260" r:id="rId11"/>
    <p:sldId id="773" r:id="rId12"/>
    <p:sldId id="261" r:id="rId13"/>
    <p:sldId id="797" r:id="rId14"/>
    <p:sldId id="265" r:id="rId15"/>
    <p:sldId id="283" r:id="rId16"/>
    <p:sldId id="799" r:id="rId17"/>
    <p:sldId id="262" r:id="rId18"/>
    <p:sldId id="281" r:id="rId19"/>
    <p:sldId id="263" r:id="rId20"/>
    <p:sldId id="280" r:id="rId21"/>
    <p:sldId id="264" r:id="rId22"/>
    <p:sldId id="793" r:id="rId23"/>
    <p:sldId id="800" r:id="rId24"/>
    <p:sldId id="266" r:id="rId25"/>
    <p:sldId id="284" r:id="rId26"/>
    <p:sldId id="275" r:id="rId27"/>
    <p:sldId id="279" r:id="rId28"/>
    <p:sldId id="798" r:id="rId29"/>
    <p:sldId id="267" r:id="rId30"/>
    <p:sldId id="271" r:id="rId31"/>
    <p:sldId id="268" r:id="rId32"/>
    <p:sldId id="26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60E037-441E-A39A-5E63-FC57917AABB8}" name="Joelle Paolino" initials="JP" userId="S::JPaolino@commcorp.org::b4057b8d-9eaa-46a4-90df-1f9774002f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F2CAE3-6BEF-49F5-AE8D-A690AAD603DA}" v="60" dt="2024-06-05T17:51:07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Fuentes" userId="S::cfuentes@commcorp.org::05a14ba6-cf7c-4b36-8386-dbd27b76e691" providerId="AD" clId="Web-{1F5CE5CD-FD3B-A3E1-DD88-F11934C2A5F3}"/>
    <pc:docChg chg="addSld delSld modSld">
      <pc:chgData name="Carlos Fuentes" userId="S::cfuentes@commcorp.org::05a14ba6-cf7c-4b36-8386-dbd27b76e691" providerId="AD" clId="Web-{1F5CE5CD-FD3B-A3E1-DD88-F11934C2A5F3}" dt="2024-05-28T18:44:24.206" v="317" actId="14100"/>
      <pc:docMkLst>
        <pc:docMk/>
      </pc:docMkLst>
      <pc:sldChg chg="addSp modSp">
        <pc:chgData name="Carlos Fuentes" userId="S::cfuentes@commcorp.org::05a14ba6-cf7c-4b36-8386-dbd27b76e691" providerId="AD" clId="Web-{1F5CE5CD-FD3B-A3E1-DD88-F11934C2A5F3}" dt="2024-05-28T18:44:24.206" v="317" actId="14100"/>
        <pc:sldMkLst>
          <pc:docMk/>
          <pc:sldMk cId="2154534242" sldId="267"/>
        </pc:sldMkLst>
        <pc:spChg chg="mod">
          <ac:chgData name="Carlos Fuentes" userId="S::cfuentes@commcorp.org::05a14ba6-cf7c-4b36-8386-dbd27b76e691" providerId="AD" clId="Web-{1F5CE5CD-FD3B-A3E1-DD88-F11934C2A5F3}" dt="2024-05-28T18:44:24.206" v="317" actId="14100"/>
          <ac:spMkLst>
            <pc:docMk/>
            <pc:sldMk cId="2154534242" sldId="267"/>
            <ac:spMk id="3" creationId="{E96E858C-5874-0284-9887-412EA0A0ED48}"/>
          </ac:spMkLst>
        </pc:spChg>
        <pc:picChg chg="add mod">
          <ac:chgData name="Carlos Fuentes" userId="S::cfuentes@commcorp.org::05a14ba6-cf7c-4b36-8386-dbd27b76e691" providerId="AD" clId="Web-{1F5CE5CD-FD3B-A3E1-DD88-F11934C2A5F3}" dt="2024-05-28T14:40:48.481" v="282" actId="1076"/>
          <ac:picMkLst>
            <pc:docMk/>
            <pc:sldMk cId="2154534242" sldId="267"/>
            <ac:picMk id="4" creationId="{970CE570-DC8A-1702-A68A-43B7785E7C84}"/>
          </ac:picMkLst>
        </pc:picChg>
      </pc:sldChg>
      <pc:sldChg chg="addSp modSp">
        <pc:chgData name="Carlos Fuentes" userId="S::cfuentes@commcorp.org::05a14ba6-cf7c-4b36-8386-dbd27b76e691" providerId="AD" clId="Web-{1F5CE5CD-FD3B-A3E1-DD88-F11934C2A5F3}" dt="2024-05-24T19:48:30.635" v="9" actId="1076"/>
        <pc:sldMkLst>
          <pc:docMk/>
          <pc:sldMk cId="2944140514" sldId="269"/>
        </pc:sldMkLst>
        <pc:spChg chg="mod">
          <ac:chgData name="Carlos Fuentes" userId="S::cfuentes@commcorp.org::05a14ba6-cf7c-4b36-8386-dbd27b76e691" providerId="AD" clId="Web-{1F5CE5CD-FD3B-A3E1-DD88-F11934C2A5F3}" dt="2024-05-24T19:48:30.635" v="9" actId="1076"/>
          <ac:spMkLst>
            <pc:docMk/>
            <pc:sldMk cId="2944140514" sldId="269"/>
            <ac:spMk id="5" creationId="{A1D5B92B-D665-A3DC-A795-C222D2096FE5}"/>
          </ac:spMkLst>
        </pc:spChg>
        <pc:picChg chg="add mod">
          <ac:chgData name="Carlos Fuentes" userId="S::cfuentes@commcorp.org::05a14ba6-cf7c-4b36-8386-dbd27b76e691" providerId="AD" clId="Web-{1F5CE5CD-FD3B-A3E1-DD88-F11934C2A5F3}" dt="2024-05-24T19:46:41.554" v="5" actId="1076"/>
          <ac:picMkLst>
            <pc:docMk/>
            <pc:sldMk cId="2944140514" sldId="269"/>
            <ac:picMk id="2" creationId="{E38DBA77-3331-03EF-D87B-6B67EC486D24}"/>
          </ac:picMkLst>
        </pc:picChg>
      </pc:sldChg>
      <pc:sldChg chg="modSp">
        <pc:chgData name="Carlos Fuentes" userId="S::cfuentes@commcorp.org::05a14ba6-cf7c-4b36-8386-dbd27b76e691" providerId="AD" clId="Web-{1F5CE5CD-FD3B-A3E1-DD88-F11934C2A5F3}" dt="2024-05-24T19:49:31.996" v="44" actId="20577"/>
        <pc:sldMkLst>
          <pc:docMk/>
          <pc:sldMk cId="1117557975" sldId="271"/>
        </pc:sldMkLst>
        <pc:spChg chg="mod">
          <ac:chgData name="Carlos Fuentes" userId="S::cfuentes@commcorp.org::05a14ba6-cf7c-4b36-8386-dbd27b76e691" providerId="AD" clId="Web-{1F5CE5CD-FD3B-A3E1-DD88-F11934C2A5F3}" dt="2024-05-24T19:49:31.996" v="44" actId="20577"/>
          <ac:spMkLst>
            <pc:docMk/>
            <pc:sldMk cId="1117557975" sldId="271"/>
            <ac:spMk id="3" creationId="{3CB4BB10-652E-D0AE-BC8E-078F56967700}"/>
          </ac:spMkLst>
        </pc:spChg>
      </pc:sldChg>
      <pc:sldChg chg="addSp modSp new">
        <pc:chgData name="Carlos Fuentes" userId="S::cfuentes@commcorp.org::05a14ba6-cf7c-4b36-8386-dbd27b76e691" providerId="AD" clId="Web-{1F5CE5CD-FD3B-A3E1-DD88-F11934C2A5F3}" dt="2024-05-28T16:46:03.514" v="286" actId="1076"/>
        <pc:sldMkLst>
          <pc:docMk/>
          <pc:sldMk cId="3945060954" sldId="794"/>
        </pc:sldMkLst>
        <pc:picChg chg="add mod">
          <ac:chgData name="Carlos Fuentes" userId="S::cfuentes@commcorp.org::05a14ba6-cf7c-4b36-8386-dbd27b76e691" providerId="AD" clId="Web-{1F5CE5CD-FD3B-A3E1-DD88-F11934C2A5F3}" dt="2024-05-28T16:46:03.514" v="286" actId="1076"/>
          <ac:picMkLst>
            <pc:docMk/>
            <pc:sldMk cId="3945060954" sldId="794"/>
            <ac:picMk id="2" creationId="{05DDF9B3-72A9-9F2C-F2D7-982C3F4EE341}"/>
          </ac:picMkLst>
        </pc:picChg>
      </pc:sldChg>
      <pc:sldChg chg="addSp modSp new">
        <pc:chgData name="Carlos Fuentes" userId="S::cfuentes@commcorp.org::05a14ba6-cf7c-4b36-8386-dbd27b76e691" providerId="AD" clId="Web-{1F5CE5CD-FD3B-A3E1-DD88-F11934C2A5F3}" dt="2024-05-28T16:47:39.037" v="288"/>
        <pc:sldMkLst>
          <pc:docMk/>
          <pc:sldMk cId="4118622471" sldId="795"/>
        </pc:sldMkLst>
        <pc:picChg chg="add mod">
          <ac:chgData name="Carlos Fuentes" userId="S::cfuentes@commcorp.org::05a14ba6-cf7c-4b36-8386-dbd27b76e691" providerId="AD" clId="Web-{1F5CE5CD-FD3B-A3E1-DD88-F11934C2A5F3}" dt="2024-05-28T16:47:39.037" v="288"/>
          <ac:picMkLst>
            <pc:docMk/>
            <pc:sldMk cId="4118622471" sldId="795"/>
            <ac:picMk id="2" creationId="{B3792B44-361E-D6E1-5357-17D65CD5A2B4}"/>
          </ac:picMkLst>
        </pc:picChg>
      </pc:sldChg>
      <pc:sldChg chg="addSp modSp new">
        <pc:chgData name="Carlos Fuentes" userId="S::cfuentes@commcorp.org::05a14ba6-cf7c-4b36-8386-dbd27b76e691" providerId="AD" clId="Web-{1F5CE5CD-FD3B-A3E1-DD88-F11934C2A5F3}" dt="2024-05-28T16:48:22.430" v="291" actId="1076"/>
        <pc:sldMkLst>
          <pc:docMk/>
          <pc:sldMk cId="3093126806" sldId="796"/>
        </pc:sldMkLst>
        <pc:picChg chg="add mod">
          <ac:chgData name="Carlos Fuentes" userId="S::cfuentes@commcorp.org::05a14ba6-cf7c-4b36-8386-dbd27b76e691" providerId="AD" clId="Web-{1F5CE5CD-FD3B-A3E1-DD88-F11934C2A5F3}" dt="2024-05-28T16:48:22.430" v="291" actId="1076"/>
          <ac:picMkLst>
            <pc:docMk/>
            <pc:sldMk cId="3093126806" sldId="796"/>
            <ac:picMk id="2" creationId="{110DD760-4901-0DEE-94C4-15F1375A09C9}"/>
          </ac:picMkLst>
        </pc:picChg>
      </pc:sldChg>
      <pc:sldChg chg="addSp delSp modSp new mod modClrScheme chgLayout">
        <pc:chgData name="Carlos Fuentes" userId="S::cfuentes@commcorp.org::05a14ba6-cf7c-4b36-8386-dbd27b76e691" providerId="AD" clId="Web-{1F5CE5CD-FD3B-A3E1-DD88-F11934C2A5F3}" dt="2024-05-28T16:52:04.962" v="301" actId="1076"/>
        <pc:sldMkLst>
          <pc:docMk/>
          <pc:sldMk cId="559408921" sldId="797"/>
        </pc:sldMkLst>
        <pc:spChg chg="add del mod">
          <ac:chgData name="Carlos Fuentes" userId="S::cfuentes@commcorp.org::05a14ba6-cf7c-4b36-8386-dbd27b76e691" providerId="AD" clId="Web-{1F5CE5CD-FD3B-A3E1-DD88-F11934C2A5F3}" dt="2024-05-28T16:51:46.851" v="296"/>
          <ac:spMkLst>
            <pc:docMk/>
            <pc:sldMk cId="559408921" sldId="797"/>
            <ac:spMk id="2" creationId="{706E513B-1939-4A61-807F-DCCCE4562599}"/>
          </ac:spMkLst>
        </pc:spChg>
        <pc:spChg chg="add del mod">
          <ac:chgData name="Carlos Fuentes" userId="S::cfuentes@commcorp.org::05a14ba6-cf7c-4b36-8386-dbd27b76e691" providerId="AD" clId="Web-{1F5CE5CD-FD3B-A3E1-DD88-F11934C2A5F3}" dt="2024-05-28T16:51:46.851" v="296"/>
          <ac:spMkLst>
            <pc:docMk/>
            <pc:sldMk cId="559408921" sldId="797"/>
            <ac:spMk id="3" creationId="{6B569264-96F6-200D-E08F-9D0BB1397B8D}"/>
          </ac:spMkLst>
        </pc:spChg>
        <pc:spChg chg="add del mod">
          <ac:chgData name="Carlos Fuentes" userId="S::cfuentes@commcorp.org::05a14ba6-cf7c-4b36-8386-dbd27b76e691" providerId="AD" clId="Web-{1F5CE5CD-FD3B-A3E1-DD88-F11934C2A5F3}" dt="2024-05-28T16:51:46.851" v="296"/>
          <ac:spMkLst>
            <pc:docMk/>
            <pc:sldMk cId="559408921" sldId="797"/>
            <ac:spMk id="4" creationId="{DAB3C22D-52BE-2676-7141-D75B59A80EC9}"/>
          </ac:spMkLst>
        </pc:spChg>
        <pc:picChg chg="add del mod">
          <ac:chgData name="Carlos Fuentes" userId="S::cfuentes@commcorp.org::05a14ba6-cf7c-4b36-8386-dbd27b76e691" providerId="AD" clId="Web-{1F5CE5CD-FD3B-A3E1-DD88-F11934C2A5F3}" dt="2024-05-28T16:51:43.257" v="295"/>
          <ac:picMkLst>
            <pc:docMk/>
            <pc:sldMk cId="559408921" sldId="797"/>
            <ac:picMk id="5" creationId="{80456E67-D3CF-990D-D481-8D855C214889}"/>
          </ac:picMkLst>
        </pc:picChg>
        <pc:picChg chg="add mod">
          <ac:chgData name="Carlos Fuentes" userId="S::cfuentes@commcorp.org::05a14ba6-cf7c-4b36-8386-dbd27b76e691" providerId="AD" clId="Web-{1F5CE5CD-FD3B-A3E1-DD88-F11934C2A5F3}" dt="2024-05-28T16:52:04.962" v="301" actId="1076"/>
          <ac:picMkLst>
            <pc:docMk/>
            <pc:sldMk cId="559408921" sldId="797"/>
            <ac:picMk id="6" creationId="{7109B71D-FE05-8134-B0BA-741079B2FF96}"/>
          </ac:picMkLst>
        </pc:picChg>
      </pc:sldChg>
      <pc:sldChg chg="addSp modSp new">
        <pc:chgData name="Carlos Fuentes" userId="S::cfuentes@commcorp.org::05a14ba6-cf7c-4b36-8386-dbd27b76e691" providerId="AD" clId="Web-{1F5CE5CD-FD3B-A3E1-DD88-F11934C2A5F3}" dt="2024-05-28T16:52:24.963" v="303"/>
        <pc:sldMkLst>
          <pc:docMk/>
          <pc:sldMk cId="1540598958" sldId="798"/>
        </pc:sldMkLst>
        <pc:picChg chg="add mod">
          <ac:chgData name="Carlos Fuentes" userId="S::cfuentes@commcorp.org::05a14ba6-cf7c-4b36-8386-dbd27b76e691" providerId="AD" clId="Web-{1F5CE5CD-FD3B-A3E1-DD88-F11934C2A5F3}" dt="2024-05-28T16:52:24.963" v="303"/>
          <ac:picMkLst>
            <pc:docMk/>
            <pc:sldMk cId="1540598958" sldId="798"/>
            <ac:picMk id="2" creationId="{02CCF101-1203-2955-6491-3E596F31E7F6}"/>
          </ac:picMkLst>
        </pc:picChg>
      </pc:sldChg>
      <pc:sldChg chg="addSp modSp new del">
        <pc:chgData name="Carlos Fuentes" userId="S::cfuentes@commcorp.org::05a14ba6-cf7c-4b36-8386-dbd27b76e691" providerId="AD" clId="Web-{1F5CE5CD-FD3B-A3E1-DD88-F11934C2A5F3}" dt="2024-05-28T16:55:18.053" v="313"/>
        <pc:sldMkLst>
          <pc:docMk/>
          <pc:sldMk cId="3480825047" sldId="799"/>
        </pc:sldMkLst>
        <pc:picChg chg="add mod">
          <ac:chgData name="Carlos Fuentes" userId="S::cfuentes@commcorp.org::05a14ba6-cf7c-4b36-8386-dbd27b76e691" providerId="AD" clId="Web-{1F5CE5CD-FD3B-A3E1-DD88-F11934C2A5F3}" dt="2024-05-28T16:52:42.980" v="305"/>
          <ac:picMkLst>
            <pc:docMk/>
            <pc:sldMk cId="3480825047" sldId="799"/>
            <ac:picMk id="2" creationId="{88E2DBCD-1FDA-A44C-9F9E-C903D3302931}"/>
          </ac:picMkLst>
        </pc:picChg>
      </pc:sldChg>
      <pc:sldChg chg="addSp modSp new">
        <pc:chgData name="Carlos Fuentes" userId="S::cfuentes@commcorp.org::05a14ba6-cf7c-4b36-8386-dbd27b76e691" providerId="AD" clId="Web-{1F5CE5CD-FD3B-A3E1-DD88-F11934C2A5F3}" dt="2024-05-28T16:53:02.372" v="307"/>
        <pc:sldMkLst>
          <pc:docMk/>
          <pc:sldMk cId="2792264940" sldId="800"/>
        </pc:sldMkLst>
        <pc:picChg chg="add mod">
          <ac:chgData name="Carlos Fuentes" userId="S::cfuentes@commcorp.org::05a14ba6-cf7c-4b36-8386-dbd27b76e691" providerId="AD" clId="Web-{1F5CE5CD-FD3B-A3E1-DD88-F11934C2A5F3}" dt="2024-05-28T16:53:02.372" v="307"/>
          <ac:picMkLst>
            <pc:docMk/>
            <pc:sldMk cId="2792264940" sldId="800"/>
            <ac:picMk id="2" creationId="{10DE46BE-B85A-A91F-690F-6B170895311B}"/>
          </ac:picMkLst>
        </pc:picChg>
      </pc:sldChg>
      <pc:sldChg chg="addSp modSp new del">
        <pc:chgData name="Carlos Fuentes" userId="S::cfuentes@commcorp.org::05a14ba6-cf7c-4b36-8386-dbd27b76e691" providerId="AD" clId="Web-{1F5CE5CD-FD3B-A3E1-DD88-F11934C2A5F3}" dt="2024-05-28T16:55:22.601" v="314"/>
        <pc:sldMkLst>
          <pc:docMk/>
          <pc:sldMk cId="836354553" sldId="801"/>
        </pc:sldMkLst>
        <pc:picChg chg="add mod">
          <ac:chgData name="Carlos Fuentes" userId="S::cfuentes@commcorp.org::05a14ba6-cf7c-4b36-8386-dbd27b76e691" providerId="AD" clId="Web-{1F5CE5CD-FD3B-A3E1-DD88-F11934C2A5F3}" dt="2024-05-28T16:53:44.140" v="309"/>
          <ac:picMkLst>
            <pc:docMk/>
            <pc:sldMk cId="836354553" sldId="801"/>
            <ac:picMk id="2" creationId="{5453A04C-2384-3313-3292-7DC1C8B0DF54}"/>
          </ac:picMkLst>
        </pc:picChg>
      </pc:sldChg>
      <pc:sldChg chg="addSp modSp new del">
        <pc:chgData name="Carlos Fuentes" userId="S::cfuentes@commcorp.org::05a14ba6-cf7c-4b36-8386-dbd27b76e691" providerId="AD" clId="Web-{1F5CE5CD-FD3B-A3E1-DD88-F11934C2A5F3}" dt="2024-05-28T16:55:28.163" v="315"/>
        <pc:sldMkLst>
          <pc:docMk/>
          <pc:sldMk cId="768298199" sldId="802"/>
        </pc:sldMkLst>
        <pc:picChg chg="add mod">
          <ac:chgData name="Carlos Fuentes" userId="S::cfuentes@commcorp.org::05a14ba6-cf7c-4b36-8386-dbd27b76e691" providerId="AD" clId="Web-{1F5CE5CD-FD3B-A3E1-DD88-F11934C2A5F3}" dt="2024-05-28T16:54:03.876" v="311"/>
          <ac:picMkLst>
            <pc:docMk/>
            <pc:sldMk cId="768298199" sldId="802"/>
            <ac:picMk id="2" creationId="{26DECBA9-3928-E57A-B1AD-00206E816013}"/>
          </ac:picMkLst>
        </pc:picChg>
      </pc:sldChg>
      <pc:sldChg chg="new del">
        <pc:chgData name="Carlos Fuentes" userId="S::cfuentes@commcorp.org::05a14ba6-cf7c-4b36-8386-dbd27b76e691" providerId="AD" clId="Web-{1F5CE5CD-FD3B-A3E1-DD88-F11934C2A5F3}" dt="2024-05-28T16:55:28.210" v="316"/>
        <pc:sldMkLst>
          <pc:docMk/>
          <pc:sldMk cId="3917288406" sldId="803"/>
        </pc:sldMkLst>
      </pc:sldChg>
    </pc:docChg>
  </pc:docChgLst>
  <pc:docChgLst>
    <pc:chgData name="Haydee Lamberty-Rodriguez" userId="S::hlamberty-rodriguez@commcorp.org::48a57429-ddfd-4bcc-823f-f3e6d9316d32" providerId="AD" clId="Web-{1679AF65-2D0F-6C31-E452-FF10339069F2}"/>
    <pc:docChg chg="modSld">
      <pc:chgData name="Haydee Lamberty-Rodriguez" userId="S::hlamberty-rodriguez@commcorp.org::48a57429-ddfd-4bcc-823f-f3e6d9316d32" providerId="AD" clId="Web-{1679AF65-2D0F-6C31-E452-FF10339069F2}" dt="2024-05-28T14:19:38.320" v="202" actId="20577"/>
      <pc:docMkLst>
        <pc:docMk/>
      </pc:docMkLst>
      <pc:sldChg chg="modSp">
        <pc:chgData name="Haydee Lamberty-Rodriguez" userId="S::hlamberty-rodriguez@commcorp.org::48a57429-ddfd-4bcc-823f-f3e6d9316d32" providerId="AD" clId="Web-{1679AF65-2D0F-6C31-E452-FF10339069F2}" dt="2024-05-28T14:19:38.320" v="202" actId="20577"/>
        <pc:sldMkLst>
          <pc:docMk/>
          <pc:sldMk cId="1758035669" sldId="257"/>
        </pc:sldMkLst>
        <pc:spChg chg="mod">
          <ac:chgData name="Haydee Lamberty-Rodriguez" userId="S::hlamberty-rodriguez@commcorp.org::48a57429-ddfd-4bcc-823f-f3e6d9316d32" providerId="AD" clId="Web-{1679AF65-2D0F-6C31-E452-FF10339069F2}" dt="2024-05-28T14:19:38.320" v="202" actId="20577"/>
          <ac:spMkLst>
            <pc:docMk/>
            <pc:sldMk cId="1758035669" sldId="257"/>
            <ac:spMk id="3" creationId="{E4E141C1-B420-8029-6231-224E99EDCD00}"/>
          </ac:spMkLst>
        </pc:spChg>
      </pc:sldChg>
    </pc:docChg>
  </pc:docChgLst>
  <pc:docChgLst>
    <pc:chgData name="Joelle Paolino" userId="b4057b8d-9eaa-46a4-90df-1f9774002f0b" providerId="ADAL" clId="{DEF2CAE3-6BEF-49F5-AE8D-A690AAD603DA}"/>
    <pc:docChg chg="undo redo custSel addSld delSld modSld sldOrd">
      <pc:chgData name="Joelle Paolino" userId="b4057b8d-9eaa-46a4-90df-1f9774002f0b" providerId="ADAL" clId="{DEF2CAE3-6BEF-49F5-AE8D-A690AAD603DA}" dt="2024-06-05T17:51:07.888" v="18748"/>
      <pc:docMkLst>
        <pc:docMk/>
      </pc:docMkLst>
      <pc:sldChg chg="modSp mod">
        <pc:chgData name="Joelle Paolino" userId="b4057b8d-9eaa-46a4-90df-1f9774002f0b" providerId="ADAL" clId="{DEF2CAE3-6BEF-49F5-AE8D-A690AAD603DA}" dt="2024-05-29T15:22:37.633" v="17019" actId="1076"/>
        <pc:sldMkLst>
          <pc:docMk/>
          <pc:sldMk cId="2831835268" sldId="256"/>
        </pc:sldMkLst>
        <pc:spChg chg="mod">
          <ac:chgData name="Joelle Paolino" userId="b4057b8d-9eaa-46a4-90df-1f9774002f0b" providerId="ADAL" clId="{DEF2CAE3-6BEF-49F5-AE8D-A690AAD603DA}" dt="2024-05-29T15:22:37.633" v="17019" actId="1076"/>
          <ac:spMkLst>
            <pc:docMk/>
            <pc:sldMk cId="2831835268" sldId="256"/>
            <ac:spMk id="2" creationId="{F2B1225F-960B-F6FD-F76C-06683125704A}"/>
          </ac:spMkLst>
        </pc:spChg>
        <pc:picChg chg="mod">
          <ac:chgData name="Joelle Paolino" userId="b4057b8d-9eaa-46a4-90df-1f9774002f0b" providerId="ADAL" clId="{DEF2CAE3-6BEF-49F5-AE8D-A690AAD603DA}" dt="2024-05-28T16:05:31.600" v="14974" actId="1076"/>
          <ac:picMkLst>
            <pc:docMk/>
            <pc:sldMk cId="2831835268" sldId="256"/>
            <ac:picMk id="3" creationId="{63B0B451-F21C-A09A-A7C4-98D9F0B6F552}"/>
          </ac:picMkLst>
        </pc:picChg>
        <pc:picChg chg="mod modCrop">
          <ac:chgData name="Joelle Paolino" userId="b4057b8d-9eaa-46a4-90df-1f9774002f0b" providerId="ADAL" clId="{DEF2CAE3-6BEF-49F5-AE8D-A690AAD603DA}" dt="2024-05-28T16:32:52.681" v="14980" actId="34135"/>
          <ac:picMkLst>
            <pc:docMk/>
            <pc:sldMk cId="2831835268" sldId="256"/>
            <ac:picMk id="5" creationId="{D5E07A5D-F11F-3700-8D42-ACB7548CA1C7}"/>
          </ac:picMkLst>
        </pc:picChg>
      </pc:sldChg>
      <pc:sldChg chg="addSp delSp modSp mod">
        <pc:chgData name="Joelle Paolino" userId="b4057b8d-9eaa-46a4-90df-1f9774002f0b" providerId="ADAL" clId="{DEF2CAE3-6BEF-49F5-AE8D-A690AAD603DA}" dt="2024-05-30T14:31:43.951" v="17190" actId="20577"/>
        <pc:sldMkLst>
          <pc:docMk/>
          <pc:sldMk cId="1758035669" sldId="257"/>
        </pc:sldMkLst>
        <pc:spChg chg="add mod">
          <ac:chgData name="Joelle Paolino" userId="b4057b8d-9eaa-46a4-90df-1f9774002f0b" providerId="ADAL" clId="{DEF2CAE3-6BEF-49F5-AE8D-A690AAD603DA}" dt="2024-05-30T14:31:43.951" v="17190" actId="20577"/>
          <ac:spMkLst>
            <pc:docMk/>
            <pc:sldMk cId="1758035669" sldId="257"/>
            <ac:spMk id="3" creationId="{E4E141C1-B420-8029-6231-224E99EDCD00}"/>
          </ac:spMkLst>
        </pc:spChg>
        <pc:picChg chg="del">
          <ac:chgData name="Joelle Paolino" userId="b4057b8d-9eaa-46a4-90df-1f9774002f0b" providerId="ADAL" clId="{DEF2CAE3-6BEF-49F5-AE8D-A690AAD603DA}" dt="2024-05-24T17:35:46.974" v="11316" actId="478"/>
          <ac:picMkLst>
            <pc:docMk/>
            <pc:sldMk cId="1758035669" sldId="257"/>
            <ac:picMk id="4" creationId="{E8C5B6B9-E2E4-A42A-CD7D-C461087AF85F}"/>
          </ac:picMkLst>
        </pc:picChg>
        <pc:picChg chg="add mod">
          <ac:chgData name="Joelle Paolino" userId="b4057b8d-9eaa-46a4-90df-1f9774002f0b" providerId="ADAL" clId="{DEF2CAE3-6BEF-49F5-AE8D-A690AAD603DA}" dt="2024-05-24T17:35:51.634" v="11318" actId="1076"/>
          <ac:picMkLst>
            <pc:docMk/>
            <pc:sldMk cId="1758035669" sldId="257"/>
            <ac:picMk id="5" creationId="{A3C91849-D415-7CC3-06EC-094CF9298F7B}"/>
          </ac:picMkLst>
        </pc:picChg>
      </pc:sldChg>
      <pc:sldChg chg="addSp delSp modSp mod">
        <pc:chgData name="Joelle Paolino" userId="b4057b8d-9eaa-46a4-90df-1f9774002f0b" providerId="ADAL" clId="{DEF2CAE3-6BEF-49F5-AE8D-A690AAD603DA}" dt="2024-05-29T12:40:17.560" v="16109" actId="20577"/>
        <pc:sldMkLst>
          <pc:docMk/>
          <pc:sldMk cId="2717308012" sldId="258"/>
        </pc:sldMkLst>
        <pc:spChg chg="mod">
          <ac:chgData name="Joelle Paolino" userId="b4057b8d-9eaa-46a4-90df-1f9774002f0b" providerId="ADAL" clId="{DEF2CAE3-6BEF-49F5-AE8D-A690AAD603DA}" dt="2024-05-29T12:38:37.291" v="16100" actId="20577"/>
          <ac:spMkLst>
            <pc:docMk/>
            <pc:sldMk cId="2717308012" sldId="258"/>
            <ac:spMk id="2" creationId="{58E32709-E77E-6B3F-FCE4-74C7358B54C2}"/>
          </ac:spMkLst>
        </pc:spChg>
        <pc:spChg chg="add mod">
          <ac:chgData name="Joelle Paolino" userId="b4057b8d-9eaa-46a4-90df-1f9774002f0b" providerId="ADAL" clId="{DEF2CAE3-6BEF-49F5-AE8D-A690AAD603DA}" dt="2024-05-29T12:40:17.560" v="16109" actId="20577"/>
          <ac:spMkLst>
            <pc:docMk/>
            <pc:sldMk cId="2717308012" sldId="258"/>
            <ac:spMk id="3" creationId="{8A465B78-8874-4F5D-83EF-4617956645A3}"/>
          </ac:spMkLst>
        </pc:spChg>
        <pc:picChg chg="del mod">
          <ac:chgData name="Joelle Paolino" userId="b4057b8d-9eaa-46a4-90df-1f9774002f0b" providerId="ADAL" clId="{DEF2CAE3-6BEF-49F5-AE8D-A690AAD603DA}" dt="2024-05-24T17:36:04.861" v="11322" actId="478"/>
          <ac:picMkLst>
            <pc:docMk/>
            <pc:sldMk cId="2717308012" sldId="258"/>
            <ac:picMk id="4" creationId="{8A722FEC-CF2E-5EA4-757A-2160A9E3A2F8}"/>
          </ac:picMkLst>
        </pc:picChg>
        <pc:picChg chg="add mod">
          <ac:chgData name="Joelle Paolino" userId="b4057b8d-9eaa-46a4-90df-1f9774002f0b" providerId="ADAL" clId="{DEF2CAE3-6BEF-49F5-AE8D-A690AAD603DA}" dt="2024-05-24T17:36:08.857" v="11324" actId="1076"/>
          <ac:picMkLst>
            <pc:docMk/>
            <pc:sldMk cId="2717308012" sldId="258"/>
            <ac:picMk id="5" creationId="{9F902322-B767-0818-BBCD-EC52B9C8F3B7}"/>
          </ac:picMkLst>
        </pc:picChg>
      </pc:sldChg>
      <pc:sldChg chg="addSp delSp modSp mod ord modAnim">
        <pc:chgData name="Joelle Paolino" userId="b4057b8d-9eaa-46a4-90df-1f9774002f0b" providerId="ADAL" clId="{DEF2CAE3-6BEF-49F5-AE8D-A690AAD603DA}" dt="2024-05-29T12:42:19.164" v="16110"/>
        <pc:sldMkLst>
          <pc:docMk/>
          <pc:sldMk cId="3061997542" sldId="259"/>
        </pc:sldMkLst>
        <pc:spChg chg="mod">
          <ac:chgData name="Joelle Paolino" userId="b4057b8d-9eaa-46a4-90df-1f9774002f0b" providerId="ADAL" clId="{DEF2CAE3-6BEF-49F5-AE8D-A690AAD603DA}" dt="2024-05-28T17:07:01.890" v="15238" actId="1076"/>
          <ac:spMkLst>
            <pc:docMk/>
            <pc:sldMk cId="3061997542" sldId="259"/>
            <ac:spMk id="3" creationId="{238EEDC3-F3A8-A6D8-1BF4-C963A610CD25}"/>
          </ac:spMkLst>
        </pc:spChg>
        <pc:spChg chg="add mod">
          <ac:chgData name="Joelle Paolino" userId="b4057b8d-9eaa-46a4-90df-1f9774002f0b" providerId="ADAL" clId="{DEF2CAE3-6BEF-49F5-AE8D-A690AAD603DA}" dt="2024-05-28T17:06:06.987" v="15223" actId="14100"/>
          <ac:spMkLst>
            <pc:docMk/>
            <pc:sldMk cId="3061997542" sldId="259"/>
            <ac:spMk id="4" creationId="{94AE1E64-1D55-BBC5-A713-4700A315E2C4}"/>
          </ac:spMkLst>
        </pc:spChg>
        <pc:spChg chg="add del mod">
          <ac:chgData name="Joelle Paolino" userId="b4057b8d-9eaa-46a4-90df-1f9774002f0b" providerId="ADAL" clId="{DEF2CAE3-6BEF-49F5-AE8D-A690AAD603DA}" dt="2024-05-22T20:59:39.265" v="5561" actId="478"/>
          <ac:spMkLst>
            <pc:docMk/>
            <pc:sldMk cId="3061997542" sldId="259"/>
            <ac:spMk id="5" creationId="{02C5C211-E247-2394-71AF-CD03911CF4FE}"/>
          </ac:spMkLst>
        </pc:spChg>
        <pc:spChg chg="add mod">
          <ac:chgData name="Joelle Paolino" userId="b4057b8d-9eaa-46a4-90df-1f9774002f0b" providerId="ADAL" clId="{DEF2CAE3-6BEF-49F5-AE8D-A690AAD603DA}" dt="2024-05-28T17:06:42.856" v="15235" actId="1076"/>
          <ac:spMkLst>
            <pc:docMk/>
            <pc:sldMk cId="3061997542" sldId="259"/>
            <ac:spMk id="6" creationId="{09C9723F-8CBD-EA34-BC05-0482D1916B05}"/>
          </ac:spMkLst>
        </pc:spChg>
        <pc:picChg chg="add mod">
          <ac:chgData name="Joelle Paolino" userId="b4057b8d-9eaa-46a4-90df-1f9774002f0b" providerId="ADAL" clId="{DEF2CAE3-6BEF-49F5-AE8D-A690AAD603DA}" dt="2024-05-28T17:07:20.906" v="15240" actId="14100"/>
          <ac:picMkLst>
            <pc:docMk/>
            <pc:sldMk cId="3061997542" sldId="259"/>
            <ac:picMk id="5" creationId="{7DEF2E9C-81B5-8B94-814F-083F7B930C11}"/>
          </ac:picMkLst>
        </pc:picChg>
        <pc:picChg chg="del">
          <ac:chgData name="Joelle Paolino" userId="b4057b8d-9eaa-46a4-90df-1f9774002f0b" providerId="ADAL" clId="{DEF2CAE3-6BEF-49F5-AE8D-A690AAD603DA}" dt="2024-05-24T17:36:13.171" v="11325" actId="478"/>
          <ac:picMkLst>
            <pc:docMk/>
            <pc:sldMk cId="3061997542" sldId="259"/>
            <ac:picMk id="5" creationId="{C36673BE-7CE1-B980-45FA-FE7295E6166B}"/>
          </ac:picMkLst>
        </pc:picChg>
        <pc:picChg chg="add mod">
          <ac:chgData name="Joelle Paolino" userId="b4057b8d-9eaa-46a4-90df-1f9774002f0b" providerId="ADAL" clId="{DEF2CAE3-6BEF-49F5-AE8D-A690AAD603DA}" dt="2024-05-24T17:36:20.986" v="11327" actId="1076"/>
          <ac:picMkLst>
            <pc:docMk/>
            <pc:sldMk cId="3061997542" sldId="259"/>
            <ac:picMk id="7" creationId="{054BB7A2-6636-42D4-85AD-5B04E85A15CC}"/>
          </ac:picMkLst>
        </pc:picChg>
      </pc:sldChg>
      <pc:sldChg chg="addSp delSp modSp mod modAnim modNotesTx">
        <pc:chgData name="Joelle Paolino" userId="b4057b8d-9eaa-46a4-90df-1f9774002f0b" providerId="ADAL" clId="{DEF2CAE3-6BEF-49F5-AE8D-A690AAD603DA}" dt="2024-05-29T19:23:04.774" v="17049" actId="20577"/>
        <pc:sldMkLst>
          <pc:docMk/>
          <pc:sldMk cId="192207821" sldId="260"/>
        </pc:sldMkLst>
        <pc:spChg chg="mod">
          <ac:chgData name="Joelle Paolino" userId="b4057b8d-9eaa-46a4-90df-1f9774002f0b" providerId="ADAL" clId="{DEF2CAE3-6BEF-49F5-AE8D-A690AAD603DA}" dt="2024-05-28T18:23:08.076" v="15917" actId="1076"/>
          <ac:spMkLst>
            <pc:docMk/>
            <pc:sldMk cId="192207821" sldId="260"/>
            <ac:spMk id="2" creationId="{5C1C7B13-98DD-D5E6-6F20-B00E1FD33D62}"/>
          </ac:spMkLst>
        </pc:spChg>
        <pc:spChg chg="mod">
          <ac:chgData name="Joelle Paolino" userId="b4057b8d-9eaa-46a4-90df-1f9774002f0b" providerId="ADAL" clId="{DEF2CAE3-6BEF-49F5-AE8D-A690AAD603DA}" dt="2024-05-29T13:27:26.892" v="16690" actId="207"/>
          <ac:spMkLst>
            <pc:docMk/>
            <pc:sldMk cId="192207821" sldId="260"/>
            <ac:spMk id="3" creationId="{4D1712B4-8E71-5F0F-DF23-0D9EB7F866A4}"/>
          </ac:spMkLst>
        </pc:spChg>
        <pc:spChg chg="mod">
          <ac:chgData name="Joelle Paolino" userId="b4057b8d-9eaa-46a4-90df-1f9774002f0b" providerId="ADAL" clId="{DEF2CAE3-6BEF-49F5-AE8D-A690AAD603DA}" dt="2024-05-29T13:27:29.778" v="16691" actId="207"/>
          <ac:spMkLst>
            <pc:docMk/>
            <pc:sldMk cId="192207821" sldId="260"/>
            <ac:spMk id="4" creationId="{9D4654D8-E274-7FFD-FB7A-DD217441B874}"/>
          </ac:spMkLst>
        </pc:spChg>
        <pc:spChg chg="add mod">
          <ac:chgData name="Joelle Paolino" userId="b4057b8d-9eaa-46a4-90df-1f9774002f0b" providerId="ADAL" clId="{DEF2CAE3-6BEF-49F5-AE8D-A690AAD603DA}" dt="2024-05-29T13:20:59.289" v="16684" actId="1076"/>
          <ac:spMkLst>
            <pc:docMk/>
            <pc:sldMk cId="192207821" sldId="260"/>
            <ac:spMk id="5" creationId="{1B193FDF-1FB5-C398-A633-00E92E335346}"/>
          </ac:spMkLst>
        </pc:spChg>
        <pc:spChg chg="add mod">
          <ac:chgData name="Joelle Paolino" userId="b4057b8d-9eaa-46a4-90df-1f9774002f0b" providerId="ADAL" clId="{DEF2CAE3-6BEF-49F5-AE8D-A690AAD603DA}" dt="2024-05-29T16:10:07.986" v="17031" actId="20577"/>
          <ac:spMkLst>
            <pc:docMk/>
            <pc:sldMk cId="192207821" sldId="260"/>
            <ac:spMk id="6" creationId="{2CED254D-C9EE-D2F6-94E4-FDD631A3F5E3}"/>
          </ac:spMkLst>
        </pc:spChg>
        <pc:spChg chg="add mod">
          <ac:chgData name="Joelle Paolino" userId="b4057b8d-9eaa-46a4-90df-1f9774002f0b" providerId="ADAL" clId="{DEF2CAE3-6BEF-49F5-AE8D-A690AAD603DA}" dt="2024-05-29T13:26:59.950" v="16689" actId="207"/>
          <ac:spMkLst>
            <pc:docMk/>
            <pc:sldMk cId="192207821" sldId="260"/>
            <ac:spMk id="7" creationId="{8F1D4F64-A65B-9F7B-536B-F9BEC1AF42A8}"/>
          </ac:spMkLst>
        </pc:spChg>
        <pc:spChg chg="add mod">
          <ac:chgData name="Joelle Paolino" userId="b4057b8d-9eaa-46a4-90df-1f9774002f0b" providerId="ADAL" clId="{DEF2CAE3-6BEF-49F5-AE8D-A690AAD603DA}" dt="2024-05-29T13:28:05.578" v="16697" actId="207"/>
          <ac:spMkLst>
            <pc:docMk/>
            <pc:sldMk cId="192207821" sldId="260"/>
            <ac:spMk id="8" creationId="{46F5190A-B72B-E64B-9793-2332973B1559}"/>
          </ac:spMkLst>
        </pc:spChg>
        <pc:picChg chg="del">
          <ac:chgData name="Joelle Paolino" userId="b4057b8d-9eaa-46a4-90df-1f9774002f0b" providerId="ADAL" clId="{DEF2CAE3-6BEF-49F5-AE8D-A690AAD603DA}" dt="2024-05-24T17:36:24.771" v="11328" actId="478"/>
          <ac:picMkLst>
            <pc:docMk/>
            <pc:sldMk cId="192207821" sldId="260"/>
            <ac:picMk id="7" creationId="{2276EDC2-0C1E-DFB3-9F17-15754DDF179D}"/>
          </ac:picMkLst>
        </pc:picChg>
        <pc:picChg chg="add del mod">
          <ac:chgData name="Joelle Paolino" userId="b4057b8d-9eaa-46a4-90df-1f9774002f0b" providerId="ADAL" clId="{DEF2CAE3-6BEF-49F5-AE8D-A690AAD603DA}" dt="2024-05-24T17:36:29.062" v="11331" actId="478"/>
          <ac:picMkLst>
            <pc:docMk/>
            <pc:sldMk cId="192207821" sldId="260"/>
            <ac:picMk id="8" creationId="{0CE869CE-EBDB-F1E2-F881-65D6AA2FF118}"/>
          </ac:picMkLst>
        </pc:picChg>
        <pc:picChg chg="add mod">
          <ac:chgData name="Joelle Paolino" userId="b4057b8d-9eaa-46a4-90df-1f9774002f0b" providerId="ADAL" clId="{DEF2CAE3-6BEF-49F5-AE8D-A690AAD603DA}" dt="2024-05-24T17:36:33.986" v="11333" actId="1076"/>
          <ac:picMkLst>
            <pc:docMk/>
            <pc:sldMk cId="192207821" sldId="260"/>
            <ac:picMk id="9" creationId="{75CA9BDD-043E-58FD-1389-ACC01E57EDF3}"/>
          </ac:picMkLst>
        </pc:picChg>
      </pc:sldChg>
      <pc:sldChg chg="addSp delSp modSp mod modNotesTx">
        <pc:chgData name="Joelle Paolino" userId="b4057b8d-9eaa-46a4-90df-1f9774002f0b" providerId="ADAL" clId="{DEF2CAE3-6BEF-49F5-AE8D-A690AAD603DA}" dt="2024-05-29T19:23:10.648" v="17051" actId="20577"/>
        <pc:sldMkLst>
          <pc:docMk/>
          <pc:sldMk cId="2438030937" sldId="261"/>
        </pc:sldMkLst>
        <pc:spChg chg="add mod">
          <ac:chgData name="Joelle Paolino" userId="b4057b8d-9eaa-46a4-90df-1f9774002f0b" providerId="ADAL" clId="{DEF2CAE3-6BEF-49F5-AE8D-A690AAD603DA}" dt="2024-05-28T17:52:41.547" v="15450" actId="255"/>
          <ac:spMkLst>
            <pc:docMk/>
            <pc:sldMk cId="2438030937" sldId="261"/>
            <ac:spMk id="3" creationId="{8772782F-3FEA-B329-F1CF-DA585B8857FC}"/>
          </ac:spMkLst>
        </pc:spChg>
        <pc:spChg chg="add mod">
          <ac:chgData name="Joelle Paolino" userId="b4057b8d-9eaa-46a4-90df-1f9774002f0b" providerId="ADAL" clId="{DEF2CAE3-6BEF-49F5-AE8D-A690AAD603DA}" dt="2024-05-28T17:24:30.546" v="15372" actId="1076"/>
          <ac:spMkLst>
            <pc:docMk/>
            <pc:sldMk cId="2438030937" sldId="261"/>
            <ac:spMk id="5" creationId="{F638CD5A-3485-F863-7F7C-D18C61BED73A}"/>
          </ac:spMkLst>
        </pc:spChg>
        <pc:spChg chg="add mod">
          <ac:chgData name="Joelle Paolino" userId="b4057b8d-9eaa-46a4-90df-1f9774002f0b" providerId="ADAL" clId="{DEF2CAE3-6BEF-49F5-AE8D-A690AAD603DA}" dt="2024-05-28T17:52:45.659" v="15451" actId="1076"/>
          <ac:spMkLst>
            <pc:docMk/>
            <pc:sldMk cId="2438030937" sldId="261"/>
            <ac:spMk id="7" creationId="{357AF3CC-9DB2-28EF-BC60-9E9A89948F4F}"/>
          </ac:spMkLst>
        </pc:spChg>
        <pc:picChg chg="del">
          <ac:chgData name="Joelle Paolino" userId="b4057b8d-9eaa-46a4-90df-1f9774002f0b" providerId="ADAL" clId="{DEF2CAE3-6BEF-49F5-AE8D-A690AAD603DA}" dt="2024-05-24T17:36:56.320" v="11340" actId="478"/>
          <ac:picMkLst>
            <pc:docMk/>
            <pc:sldMk cId="2438030937" sldId="261"/>
            <ac:picMk id="4" creationId="{DD74DDBD-7EFE-CA17-53AF-815BBA6E369A}"/>
          </ac:picMkLst>
        </pc:picChg>
        <pc:picChg chg="add del mod">
          <ac:chgData name="Joelle Paolino" userId="b4057b8d-9eaa-46a4-90df-1f9774002f0b" providerId="ADAL" clId="{DEF2CAE3-6BEF-49F5-AE8D-A690AAD603DA}" dt="2024-05-28T17:09:34.742" v="15244" actId="478"/>
          <ac:picMkLst>
            <pc:docMk/>
            <pc:sldMk cId="2438030937" sldId="261"/>
            <ac:picMk id="6" creationId="{B97B805D-0748-C1E5-35A5-0F0F27630816}"/>
          </ac:picMkLst>
        </pc:picChg>
        <pc:picChg chg="add mod">
          <ac:chgData name="Joelle Paolino" userId="b4057b8d-9eaa-46a4-90df-1f9774002f0b" providerId="ADAL" clId="{DEF2CAE3-6BEF-49F5-AE8D-A690AAD603DA}" dt="2024-05-24T17:37:00.090" v="11342" actId="1076"/>
          <ac:picMkLst>
            <pc:docMk/>
            <pc:sldMk cId="2438030937" sldId="261"/>
            <ac:picMk id="8" creationId="{592A6034-173F-603C-F36B-414E1D644399}"/>
          </ac:picMkLst>
        </pc:picChg>
        <pc:picChg chg="add del mod">
          <ac:chgData name="Joelle Paolino" userId="b4057b8d-9eaa-46a4-90df-1f9774002f0b" providerId="ADAL" clId="{DEF2CAE3-6BEF-49F5-AE8D-A690AAD603DA}" dt="2024-05-28T17:09:34.742" v="15244" actId="478"/>
          <ac:picMkLst>
            <pc:docMk/>
            <pc:sldMk cId="2438030937" sldId="261"/>
            <ac:picMk id="10" creationId="{8C0A7817-6C0A-ABE7-8CF8-C1B19417CB42}"/>
          </ac:picMkLst>
        </pc:picChg>
        <pc:picChg chg="add del mod">
          <ac:chgData name="Joelle Paolino" userId="b4057b8d-9eaa-46a4-90df-1f9774002f0b" providerId="ADAL" clId="{DEF2CAE3-6BEF-49F5-AE8D-A690AAD603DA}" dt="2024-05-28T17:10:06.856" v="15247" actId="478"/>
          <ac:picMkLst>
            <pc:docMk/>
            <pc:sldMk cId="2438030937" sldId="261"/>
            <ac:picMk id="12" creationId="{ADBC60A2-8635-7C7B-F24F-94653F3B3B86}"/>
          </ac:picMkLst>
        </pc:picChg>
        <pc:picChg chg="add del mod">
          <ac:chgData name="Joelle Paolino" userId="b4057b8d-9eaa-46a4-90df-1f9774002f0b" providerId="ADAL" clId="{DEF2CAE3-6BEF-49F5-AE8D-A690AAD603DA}" dt="2024-05-28T17:18:16.265" v="15354" actId="21"/>
          <ac:picMkLst>
            <pc:docMk/>
            <pc:sldMk cId="2438030937" sldId="261"/>
            <ac:picMk id="14" creationId="{A292F92E-2E63-4C0C-41A1-DA0C82FB836F}"/>
          </ac:picMkLst>
        </pc:picChg>
        <pc:picChg chg="add del mod">
          <ac:chgData name="Joelle Paolino" userId="b4057b8d-9eaa-46a4-90df-1f9774002f0b" providerId="ADAL" clId="{DEF2CAE3-6BEF-49F5-AE8D-A690AAD603DA}" dt="2024-05-28T17:19:58.173" v="15361" actId="478"/>
          <ac:picMkLst>
            <pc:docMk/>
            <pc:sldMk cId="2438030937" sldId="261"/>
            <ac:picMk id="16" creationId="{6097946A-D8ED-2CCA-4E31-E9E305A49FE2}"/>
          </ac:picMkLst>
        </pc:picChg>
        <pc:picChg chg="add mod">
          <ac:chgData name="Joelle Paolino" userId="b4057b8d-9eaa-46a4-90df-1f9774002f0b" providerId="ADAL" clId="{DEF2CAE3-6BEF-49F5-AE8D-A690AAD603DA}" dt="2024-05-28T17:24:53.681" v="15379" actId="14100"/>
          <ac:picMkLst>
            <pc:docMk/>
            <pc:sldMk cId="2438030937" sldId="261"/>
            <ac:picMk id="18" creationId="{6FB302E8-93D7-D658-C9C2-88AC62B0C2C1}"/>
          </ac:picMkLst>
        </pc:picChg>
      </pc:sldChg>
      <pc:sldChg chg="addSp delSp modSp mod">
        <pc:chgData name="Joelle Paolino" userId="b4057b8d-9eaa-46a4-90df-1f9774002f0b" providerId="ADAL" clId="{DEF2CAE3-6BEF-49F5-AE8D-A690AAD603DA}" dt="2024-05-29T14:32:41.101" v="16826" actId="5793"/>
        <pc:sldMkLst>
          <pc:docMk/>
          <pc:sldMk cId="3511277716" sldId="262"/>
        </pc:sldMkLst>
        <pc:spChg chg="mod">
          <ac:chgData name="Joelle Paolino" userId="b4057b8d-9eaa-46a4-90df-1f9774002f0b" providerId="ADAL" clId="{DEF2CAE3-6BEF-49F5-AE8D-A690AAD603DA}" dt="2024-05-24T14:28:53.903" v="8183" actId="1076"/>
          <ac:spMkLst>
            <pc:docMk/>
            <pc:sldMk cId="3511277716" sldId="262"/>
            <ac:spMk id="2" creationId="{5C36C97E-208C-F8C1-03CA-E05C2EB35498}"/>
          </ac:spMkLst>
        </pc:spChg>
        <pc:spChg chg="add del mod">
          <ac:chgData name="Joelle Paolino" userId="b4057b8d-9eaa-46a4-90df-1f9774002f0b" providerId="ADAL" clId="{DEF2CAE3-6BEF-49F5-AE8D-A690AAD603DA}" dt="2024-05-24T14:49:58.135" v="8607" actId="478"/>
          <ac:spMkLst>
            <pc:docMk/>
            <pc:sldMk cId="3511277716" sldId="262"/>
            <ac:spMk id="3" creationId="{18C3D68D-FD63-1355-A461-0588ABCC2C77}"/>
          </ac:spMkLst>
        </pc:spChg>
        <pc:spChg chg="add mod">
          <ac:chgData name="Joelle Paolino" userId="b4057b8d-9eaa-46a4-90df-1f9774002f0b" providerId="ADAL" clId="{DEF2CAE3-6BEF-49F5-AE8D-A690AAD603DA}" dt="2024-05-29T14:29:15.901" v="16717" actId="1076"/>
          <ac:spMkLst>
            <pc:docMk/>
            <pc:sldMk cId="3511277716" sldId="262"/>
            <ac:spMk id="5" creationId="{43891F2C-39F2-F964-D383-932E171C4143}"/>
          </ac:spMkLst>
        </pc:spChg>
        <pc:spChg chg="add mod">
          <ac:chgData name="Joelle Paolino" userId="b4057b8d-9eaa-46a4-90df-1f9774002f0b" providerId="ADAL" clId="{DEF2CAE3-6BEF-49F5-AE8D-A690AAD603DA}" dt="2024-05-29T14:32:41.101" v="16826" actId="5793"/>
          <ac:spMkLst>
            <pc:docMk/>
            <pc:sldMk cId="3511277716" sldId="262"/>
            <ac:spMk id="7" creationId="{8A2D7CE5-CD30-3BE5-852F-2ABAF7567DF8}"/>
          </ac:spMkLst>
        </pc:spChg>
        <pc:spChg chg="add del mod">
          <ac:chgData name="Joelle Paolino" userId="b4057b8d-9eaa-46a4-90df-1f9774002f0b" providerId="ADAL" clId="{DEF2CAE3-6BEF-49F5-AE8D-A690AAD603DA}" dt="2024-05-23T19:29:45.245" v="8054" actId="478"/>
          <ac:spMkLst>
            <pc:docMk/>
            <pc:sldMk cId="3511277716" sldId="262"/>
            <ac:spMk id="9" creationId="{35C13015-0E69-93C5-8411-484A7B1A6BE4}"/>
          </ac:spMkLst>
        </pc:spChg>
        <pc:spChg chg="add del mod">
          <ac:chgData name="Joelle Paolino" userId="b4057b8d-9eaa-46a4-90df-1f9774002f0b" providerId="ADAL" clId="{DEF2CAE3-6BEF-49F5-AE8D-A690AAD603DA}" dt="2024-05-23T19:27:05.750" v="7972" actId="478"/>
          <ac:spMkLst>
            <pc:docMk/>
            <pc:sldMk cId="3511277716" sldId="262"/>
            <ac:spMk id="10" creationId="{0B44528B-36FE-3FBF-D4BB-242F381B7C3E}"/>
          </ac:spMkLst>
        </pc:spChg>
        <pc:picChg chg="del">
          <ac:chgData name="Joelle Paolino" userId="b4057b8d-9eaa-46a4-90df-1f9774002f0b" providerId="ADAL" clId="{DEF2CAE3-6BEF-49F5-AE8D-A690AAD603DA}" dt="2024-05-24T17:37:03.575" v="11343" actId="478"/>
          <ac:picMkLst>
            <pc:docMk/>
            <pc:sldMk cId="3511277716" sldId="262"/>
            <ac:picMk id="3" creationId="{3EC01FFF-3D72-BF2C-76A6-0576E29406E1}"/>
          </ac:picMkLst>
        </pc:picChg>
        <pc:picChg chg="add mod">
          <ac:chgData name="Joelle Paolino" userId="b4057b8d-9eaa-46a4-90df-1f9774002f0b" providerId="ADAL" clId="{DEF2CAE3-6BEF-49F5-AE8D-A690AAD603DA}" dt="2024-05-28T17:26:21.190" v="15389" actId="1076"/>
          <ac:picMkLst>
            <pc:docMk/>
            <pc:sldMk cId="3511277716" sldId="262"/>
            <ac:picMk id="4" creationId="{E2EB2E6F-3538-DE2E-B250-8824F5E3D85E}"/>
          </ac:picMkLst>
        </pc:picChg>
        <pc:picChg chg="add mod">
          <ac:chgData name="Joelle Paolino" userId="b4057b8d-9eaa-46a4-90df-1f9774002f0b" providerId="ADAL" clId="{DEF2CAE3-6BEF-49F5-AE8D-A690AAD603DA}" dt="2024-05-24T17:37:07.932" v="11345" actId="1076"/>
          <ac:picMkLst>
            <pc:docMk/>
            <pc:sldMk cId="3511277716" sldId="262"/>
            <ac:picMk id="11" creationId="{514F0191-4F42-71AE-EF49-3F6522FC98B8}"/>
          </ac:picMkLst>
        </pc:picChg>
      </pc:sldChg>
      <pc:sldChg chg="addSp delSp modSp mod modNotesTx">
        <pc:chgData name="Joelle Paolino" userId="b4057b8d-9eaa-46a4-90df-1f9774002f0b" providerId="ADAL" clId="{DEF2CAE3-6BEF-49F5-AE8D-A690AAD603DA}" dt="2024-05-29T19:23:17.287" v="17052" actId="20577"/>
        <pc:sldMkLst>
          <pc:docMk/>
          <pc:sldMk cId="1151022933" sldId="263"/>
        </pc:sldMkLst>
        <pc:spChg chg="mod">
          <ac:chgData name="Joelle Paolino" userId="b4057b8d-9eaa-46a4-90df-1f9774002f0b" providerId="ADAL" clId="{DEF2CAE3-6BEF-49F5-AE8D-A690AAD603DA}" dt="2024-05-28T18:28:55.404" v="16011" actId="1076"/>
          <ac:spMkLst>
            <pc:docMk/>
            <pc:sldMk cId="1151022933" sldId="263"/>
            <ac:spMk id="2" creationId="{361DAB75-9446-2FED-42A5-6403BECF4DA8}"/>
          </ac:spMkLst>
        </pc:spChg>
        <pc:spChg chg="add del mod">
          <ac:chgData name="Joelle Paolino" userId="b4057b8d-9eaa-46a4-90df-1f9774002f0b" providerId="ADAL" clId="{DEF2CAE3-6BEF-49F5-AE8D-A690AAD603DA}" dt="2024-05-24T14:49:38.631" v="8605" actId="478"/>
          <ac:spMkLst>
            <pc:docMk/>
            <pc:sldMk cId="1151022933" sldId="263"/>
            <ac:spMk id="3" creationId="{BCE4C14D-8E52-8B7B-5638-E4D10076E9E4}"/>
          </ac:spMkLst>
        </pc:spChg>
        <pc:spChg chg="add del mod">
          <ac:chgData name="Joelle Paolino" userId="b4057b8d-9eaa-46a4-90df-1f9774002f0b" providerId="ADAL" clId="{DEF2CAE3-6BEF-49F5-AE8D-A690AAD603DA}" dt="2024-05-28T17:58:52.306" v="15835" actId="21"/>
          <ac:spMkLst>
            <pc:docMk/>
            <pc:sldMk cId="1151022933" sldId="263"/>
            <ac:spMk id="3" creationId="{F01ED928-E9E9-6B25-2628-0651878B1894}"/>
          </ac:spMkLst>
        </pc:spChg>
        <pc:spChg chg="add mod">
          <ac:chgData name="Joelle Paolino" userId="b4057b8d-9eaa-46a4-90df-1f9774002f0b" providerId="ADAL" clId="{DEF2CAE3-6BEF-49F5-AE8D-A690AAD603DA}" dt="2024-05-28T14:38:20.484" v="13176" actId="20577"/>
          <ac:spMkLst>
            <pc:docMk/>
            <pc:sldMk cId="1151022933" sldId="263"/>
            <ac:spMk id="5" creationId="{6EA3F8AB-1817-E5D5-1EF8-4DD919D2A44B}"/>
          </ac:spMkLst>
        </pc:spChg>
        <pc:spChg chg="add mod">
          <ac:chgData name="Joelle Paolino" userId="b4057b8d-9eaa-46a4-90df-1f9774002f0b" providerId="ADAL" clId="{DEF2CAE3-6BEF-49F5-AE8D-A690AAD603DA}" dt="2024-05-29T14:37:55.497" v="16938" actId="1076"/>
          <ac:spMkLst>
            <pc:docMk/>
            <pc:sldMk cId="1151022933" sldId="263"/>
            <ac:spMk id="6" creationId="{0E8B747E-5954-63D0-18A4-7ADBBB25AA5E}"/>
          </ac:spMkLst>
        </pc:spChg>
        <pc:spChg chg="add del mod">
          <ac:chgData name="Joelle Paolino" userId="b4057b8d-9eaa-46a4-90df-1f9774002f0b" providerId="ADAL" clId="{DEF2CAE3-6BEF-49F5-AE8D-A690AAD603DA}" dt="2024-05-28T17:45:17.585" v="15402"/>
          <ac:spMkLst>
            <pc:docMk/>
            <pc:sldMk cId="1151022933" sldId="263"/>
            <ac:spMk id="8" creationId="{848498EA-931B-6E5F-4B8F-F123F4308A41}"/>
          </ac:spMkLst>
        </pc:spChg>
        <pc:picChg chg="del">
          <ac:chgData name="Joelle Paolino" userId="b4057b8d-9eaa-46a4-90df-1f9774002f0b" providerId="ADAL" clId="{DEF2CAE3-6BEF-49F5-AE8D-A690AAD603DA}" dt="2024-05-24T17:37:29.418" v="11353" actId="478"/>
          <ac:picMkLst>
            <pc:docMk/>
            <pc:sldMk cId="1151022933" sldId="263"/>
            <ac:picMk id="3" creationId="{92AE4777-F6A0-9DB4-69DE-34D637CC621C}"/>
          </ac:picMkLst>
        </pc:picChg>
        <pc:picChg chg="add mod">
          <ac:chgData name="Joelle Paolino" userId="b4057b8d-9eaa-46a4-90df-1f9774002f0b" providerId="ADAL" clId="{DEF2CAE3-6BEF-49F5-AE8D-A690AAD603DA}" dt="2024-05-24T17:37:32.377" v="11355" actId="1076"/>
          <ac:picMkLst>
            <pc:docMk/>
            <pc:sldMk cId="1151022933" sldId="263"/>
            <ac:picMk id="7" creationId="{262D190C-6B11-2B14-E6DC-1FB0CE70A7FA}"/>
          </ac:picMkLst>
        </pc:picChg>
        <pc:picChg chg="add mod">
          <ac:chgData name="Joelle Paolino" userId="b4057b8d-9eaa-46a4-90df-1f9774002f0b" providerId="ADAL" clId="{DEF2CAE3-6BEF-49F5-AE8D-A690AAD603DA}" dt="2024-05-28T17:57:59.848" v="15792" actId="1076"/>
          <ac:picMkLst>
            <pc:docMk/>
            <pc:sldMk cId="1151022933" sldId="263"/>
            <ac:picMk id="10" creationId="{6857950B-214F-B068-BE80-7F699BC7E993}"/>
          </ac:picMkLst>
        </pc:picChg>
      </pc:sldChg>
      <pc:sldChg chg="addSp delSp modSp mod">
        <pc:chgData name="Joelle Paolino" userId="b4057b8d-9eaa-46a4-90df-1f9774002f0b" providerId="ADAL" clId="{DEF2CAE3-6BEF-49F5-AE8D-A690AAD603DA}" dt="2024-05-29T16:40:28.356" v="17042" actId="20577"/>
        <pc:sldMkLst>
          <pc:docMk/>
          <pc:sldMk cId="1790419044" sldId="264"/>
        </pc:sldMkLst>
        <pc:spChg chg="add mod">
          <ac:chgData name="Joelle Paolino" userId="b4057b8d-9eaa-46a4-90df-1f9774002f0b" providerId="ADAL" clId="{DEF2CAE3-6BEF-49F5-AE8D-A690AAD603DA}" dt="2024-05-22T16:38:01.226" v="3297" actId="12"/>
          <ac:spMkLst>
            <pc:docMk/>
            <pc:sldMk cId="1790419044" sldId="264"/>
            <ac:spMk id="3" creationId="{9971B826-F530-6717-E7F1-751ADBC18EA5}"/>
          </ac:spMkLst>
        </pc:spChg>
        <pc:spChg chg="add del mod">
          <ac:chgData name="Joelle Paolino" userId="b4057b8d-9eaa-46a4-90df-1f9774002f0b" providerId="ADAL" clId="{DEF2CAE3-6BEF-49F5-AE8D-A690AAD603DA}" dt="2024-05-24T15:23:58.010" v="8886" actId="21"/>
          <ac:spMkLst>
            <pc:docMk/>
            <pc:sldMk cId="1790419044" sldId="264"/>
            <ac:spMk id="4" creationId="{3C6F391E-4239-0B85-44D0-179DC0D10701}"/>
          </ac:spMkLst>
        </pc:spChg>
        <pc:spChg chg="add mod">
          <ac:chgData name="Joelle Paolino" userId="b4057b8d-9eaa-46a4-90df-1f9774002f0b" providerId="ADAL" clId="{DEF2CAE3-6BEF-49F5-AE8D-A690AAD603DA}" dt="2024-05-28T17:47:17.216" v="15429" actId="1076"/>
          <ac:spMkLst>
            <pc:docMk/>
            <pc:sldMk cId="1790419044" sldId="264"/>
            <ac:spMk id="6" creationId="{AEAD8D5F-225C-6709-8C21-C056A39883B4}"/>
          </ac:spMkLst>
        </pc:spChg>
        <pc:spChg chg="add mod">
          <ac:chgData name="Joelle Paolino" userId="b4057b8d-9eaa-46a4-90df-1f9774002f0b" providerId="ADAL" clId="{DEF2CAE3-6BEF-49F5-AE8D-A690AAD603DA}" dt="2024-05-29T16:40:28.356" v="17042" actId="20577"/>
          <ac:spMkLst>
            <pc:docMk/>
            <pc:sldMk cId="1790419044" sldId="264"/>
            <ac:spMk id="7" creationId="{D92363EC-21F4-867A-1DD6-59BEE48BC3E4}"/>
          </ac:spMkLst>
        </pc:spChg>
        <pc:picChg chg="del">
          <ac:chgData name="Joelle Paolino" userId="b4057b8d-9eaa-46a4-90df-1f9774002f0b" providerId="ADAL" clId="{DEF2CAE3-6BEF-49F5-AE8D-A690AAD603DA}" dt="2024-05-24T17:37:43.031" v="11359" actId="478"/>
          <ac:picMkLst>
            <pc:docMk/>
            <pc:sldMk cId="1790419044" sldId="264"/>
            <ac:picMk id="4" creationId="{0E02FD1A-F3EF-E3F6-5E2D-66CB1B227040}"/>
          </ac:picMkLst>
        </pc:picChg>
        <pc:picChg chg="add mod">
          <ac:chgData name="Joelle Paolino" userId="b4057b8d-9eaa-46a4-90df-1f9774002f0b" providerId="ADAL" clId="{DEF2CAE3-6BEF-49F5-AE8D-A690AAD603DA}" dt="2024-05-28T17:46:43.096" v="15421" actId="1076"/>
          <ac:picMkLst>
            <pc:docMk/>
            <pc:sldMk cId="1790419044" sldId="264"/>
            <ac:picMk id="5" creationId="{12032B5E-8549-28EE-CE6D-10A335FFB887}"/>
          </ac:picMkLst>
        </pc:picChg>
        <pc:picChg chg="add mod">
          <ac:chgData name="Joelle Paolino" userId="b4057b8d-9eaa-46a4-90df-1f9774002f0b" providerId="ADAL" clId="{DEF2CAE3-6BEF-49F5-AE8D-A690AAD603DA}" dt="2024-05-24T17:37:47.289" v="11361" actId="1076"/>
          <ac:picMkLst>
            <pc:docMk/>
            <pc:sldMk cId="1790419044" sldId="264"/>
            <ac:picMk id="8" creationId="{DE1E31B9-95ED-ADD6-9C0D-9610039A4908}"/>
          </ac:picMkLst>
        </pc:picChg>
      </pc:sldChg>
      <pc:sldChg chg="addSp delSp modSp mod ord addCm delCm">
        <pc:chgData name="Joelle Paolino" userId="b4057b8d-9eaa-46a4-90df-1f9774002f0b" providerId="ADAL" clId="{DEF2CAE3-6BEF-49F5-AE8D-A690AAD603DA}" dt="2024-05-31T17:56:10.086" v="17194"/>
        <pc:sldMkLst>
          <pc:docMk/>
          <pc:sldMk cId="2883447100" sldId="265"/>
        </pc:sldMkLst>
        <pc:spChg chg="mod">
          <ac:chgData name="Joelle Paolino" userId="b4057b8d-9eaa-46a4-90df-1f9774002f0b" providerId="ADAL" clId="{DEF2CAE3-6BEF-49F5-AE8D-A690AAD603DA}" dt="2024-05-22T18:17:11.738" v="4145" actId="1076"/>
          <ac:spMkLst>
            <pc:docMk/>
            <pc:sldMk cId="2883447100" sldId="265"/>
            <ac:spMk id="2" creationId="{F8D8F204-C207-23B1-ADD8-A1DF251575BC}"/>
          </ac:spMkLst>
        </pc:spChg>
        <pc:spChg chg="add del mod">
          <ac:chgData name="Joelle Paolino" userId="b4057b8d-9eaa-46a4-90df-1f9774002f0b" providerId="ADAL" clId="{DEF2CAE3-6BEF-49F5-AE8D-A690AAD603DA}" dt="2024-05-24T15:49:57.433" v="9245" actId="478"/>
          <ac:spMkLst>
            <pc:docMk/>
            <pc:sldMk cId="2883447100" sldId="265"/>
            <ac:spMk id="3" creationId="{549DCFA1-833E-4EB7-6AED-29DC790A4F08}"/>
          </ac:spMkLst>
        </pc:spChg>
        <pc:spChg chg="add mod">
          <ac:chgData name="Joelle Paolino" userId="b4057b8d-9eaa-46a4-90df-1f9774002f0b" providerId="ADAL" clId="{DEF2CAE3-6BEF-49F5-AE8D-A690AAD603DA}" dt="2024-05-29T14:49:39.809" v="17014" actId="20577"/>
          <ac:spMkLst>
            <pc:docMk/>
            <pc:sldMk cId="2883447100" sldId="265"/>
            <ac:spMk id="3" creationId="{C040D066-8709-06A2-6686-5CCFD0EE812C}"/>
          </ac:spMkLst>
        </pc:spChg>
        <pc:spChg chg="add mod">
          <ac:chgData name="Joelle Paolino" userId="b4057b8d-9eaa-46a4-90df-1f9774002f0b" providerId="ADAL" clId="{DEF2CAE3-6BEF-49F5-AE8D-A690AAD603DA}" dt="2024-05-29T14:47:06.081" v="16998" actId="1076"/>
          <ac:spMkLst>
            <pc:docMk/>
            <pc:sldMk cId="2883447100" sldId="265"/>
            <ac:spMk id="4" creationId="{FA4D96B3-1E64-F57A-CFA3-D1EE5E0DF0AC}"/>
          </ac:spMkLst>
        </pc:spChg>
        <pc:spChg chg="add mod">
          <ac:chgData name="Joelle Paolino" userId="b4057b8d-9eaa-46a4-90df-1f9774002f0b" providerId="ADAL" clId="{DEF2CAE3-6BEF-49F5-AE8D-A690AAD603DA}" dt="2024-05-24T15:35:59.473" v="8925" actId="1076"/>
          <ac:spMkLst>
            <pc:docMk/>
            <pc:sldMk cId="2883447100" sldId="265"/>
            <ac:spMk id="5" creationId="{13388C0F-EF0C-290D-E5F8-1BD18F217DF2}"/>
          </ac:spMkLst>
        </pc:spChg>
        <pc:spChg chg="add mod">
          <ac:chgData name="Joelle Paolino" userId="b4057b8d-9eaa-46a4-90df-1f9774002f0b" providerId="ADAL" clId="{DEF2CAE3-6BEF-49F5-AE8D-A690AAD603DA}" dt="2024-05-29T16:40:07.326" v="17037" actId="20577"/>
          <ac:spMkLst>
            <pc:docMk/>
            <pc:sldMk cId="2883447100" sldId="265"/>
            <ac:spMk id="7" creationId="{AFE42712-7BD3-8128-6B38-69F2C1BDC0BA}"/>
          </ac:spMkLst>
        </pc:spChg>
        <pc:spChg chg="add mod">
          <ac:chgData name="Joelle Paolino" userId="b4057b8d-9eaa-46a4-90df-1f9774002f0b" providerId="ADAL" clId="{DEF2CAE3-6BEF-49F5-AE8D-A690AAD603DA}" dt="2024-05-28T19:58:50.735" v="16013"/>
          <ac:spMkLst>
            <pc:docMk/>
            <pc:sldMk cId="2883447100" sldId="265"/>
            <ac:spMk id="9" creationId="{651D488F-7331-C50B-A771-894F2BD2C303}"/>
          </ac:spMkLst>
        </pc:spChg>
        <pc:picChg chg="del">
          <ac:chgData name="Joelle Paolino" userId="b4057b8d-9eaa-46a4-90df-1f9774002f0b" providerId="ADAL" clId="{DEF2CAE3-6BEF-49F5-AE8D-A690AAD603DA}" dt="2024-05-24T17:38:01.124" v="11365" actId="478"/>
          <ac:picMkLst>
            <pc:docMk/>
            <pc:sldMk cId="2883447100" sldId="265"/>
            <ac:picMk id="3" creationId="{049D4082-488B-20FD-D15A-92923720643C}"/>
          </ac:picMkLst>
        </pc:picChg>
        <pc:picChg chg="add mod">
          <ac:chgData name="Joelle Paolino" userId="b4057b8d-9eaa-46a4-90df-1f9774002f0b" providerId="ADAL" clId="{DEF2CAE3-6BEF-49F5-AE8D-A690AAD603DA}" dt="2024-05-28T17:48:01.853" v="15438" actId="1076"/>
          <ac:picMkLst>
            <pc:docMk/>
            <pc:sldMk cId="2883447100" sldId="265"/>
            <ac:picMk id="6" creationId="{5D1DBC1F-90FD-831F-57B2-5EA5D910960E}"/>
          </ac:picMkLst>
        </pc:picChg>
        <pc:picChg chg="add mod">
          <ac:chgData name="Joelle Paolino" userId="b4057b8d-9eaa-46a4-90df-1f9774002f0b" providerId="ADAL" clId="{DEF2CAE3-6BEF-49F5-AE8D-A690AAD603DA}" dt="2024-05-24T17:38:05.365" v="11367" actId="1076"/>
          <ac:picMkLst>
            <pc:docMk/>
            <pc:sldMk cId="2883447100" sldId="265"/>
            <ac:picMk id="8" creationId="{C1A10239-6D15-ACE9-AD22-CA2449F8261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oelle Paolino" userId="b4057b8d-9eaa-46a4-90df-1f9774002f0b" providerId="ADAL" clId="{DEF2CAE3-6BEF-49F5-AE8D-A690AAD603DA}" dt="2024-05-29T19:23:23.390" v="17053"/>
              <pc2:cmMkLst xmlns:pc2="http://schemas.microsoft.com/office/powerpoint/2019/9/main/command">
                <pc:docMk/>
                <pc:sldMk cId="2883447100" sldId="265"/>
                <pc2:cmMk id="{DBA0B81A-1442-423B-9055-24EC34000C2D}"/>
              </pc2:cmMkLst>
            </pc226:cmChg>
          </p:ext>
        </pc:extLst>
      </pc:sldChg>
      <pc:sldChg chg="addSp delSp modSp mod">
        <pc:chgData name="Joelle Paolino" userId="b4057b8d-9eaa-46a4-90df-1f9774002f0b" providerId="ADAL" clId="{DEF2CAE3-6BEF-49F5-AE8D-A690AAD603DA}" dt="2024-05-28T17:48:38.290" v="15447" actId="14100"/>
        <pc:sldMkLst>
          <pc:docMk/>
          <pc:sldMk cId="2795849779" sldId="266"/>
        </pc:sldMkLst>
        <pc:spChg chg="add del mod">
          <ac:chgData name="Joelle Paolino" userId="b4057b8d-9eaa-46a4-90df-1f9774002f0b" providerId="ADAL" clId="{DEF2CAE3-6BEF-49F5-AE8D-A690AAD603DA}" dt="2024-05-24T16:08:55.090" v="9652" actId="478"/>
          <ac:spMkLst>
            <pc:docMk/>
            <pc:sldMk cId="2795849779" sldId="266"/>
            <ac:spMk id="3" creationId="{F7768FDB-018B-CC6C-DC3D-841892F98C9B}"/>
          </ac:spMkLst>
        </pc:spChg>
        <pc:spChg chg="add del mod">
          <ac:chgData name="Joelle Paolino" userId="b4057b8d-9eaa-46a4-90df-1f9774002f0b" providerId="ADAL" clId="{DEF2CAE3-6BEF-49F5-AE8D-A690AAD603DA}" dt="2024-05-24T16:08:58.130" v="9653" actId="478"/>
          <ac:spMkLst>
            <pc:docMk/>
            <pc:sldMk cId="2795849779" sldId="266"/>
            <ac:spMk id="4" creationId="{972FD370-2570-A22D-A0B0-8E045632F3FB}"/>
          </ac:spMkLst>
        </pc:spChg>
        <pc:spChg chg="add mod">
          <ac:chgData name="Joelle Paolino" userId="b4057b8d-9eaa-46a4-90df-1f9774002f0b" providerId="ADAL" clId="{DEF2CAE3-6BEF-49F5-AE8D-A690AAD603DA}" dt="2024-05-28T17:48:33.661" v="15446" actId="1076"/>
          <ac:spMkLst>
            <pc:docMk/>
            <pc:sldMk cId="2795849779" sldId="266"/>
            <ac:spMk id="6" creationId="{6D94EF23-51A5-3FEA-33DD-B937C1DDB475}"/>
          </ac:spMkLst>
        </pc:spChg>
        <pc:spChg chg="add mod">
          <ac:chgData name="Joelle Paolino" userId="b4057b8d-9eaa-46a4-90df-1f9774002f0b" providerId="ADAL" clId="{DEF2CAE3-6BEF-49F5-AE8D-A690AAD603DA}" dt="2024-05-28T17:48:38.290" v="15447" actId="14100"/>
          <ac:spMkLst>
            <pc:docMk/>
            <pc:sldMk cId="2795849779" sldId="266"/>
            <ac:spMk id="8" creationId="{323531F2-359D-C4EC-1443-86139803388F}"/>
          </ac:spMkLst>
        </pc:spChg>
        <pc:picChg chg="add mod">
          <ac:chgData name="Joelle Paolino" userId="b4057b8d-9eaa-46a4-90df-1f9774002f0b" providerId="ADAL" clId="{DEF2CAE3-6BEF-49F5-AE8D-A690AAD603DA}" dt="2024-05-28T17:48:27.954" v="15444" actId="962"/>
          <ac:picMkLst>
            <pc:docMk/>
            <pc:sldMk cId="2795849779" sldId="266"/>
            <ac:picMk id="4" creationId="{F32A193F-20B4-9AB5-E94F-01B30887556D}"/>
          </ac:picMkLst>
        </pc:picChg>
        <pc:picChg chg="del">
          <ac:chgData name="Joelle Paolino" userId="b4057b8d-9eaa-46a4-90df-1f9774002f0b" providerId="ADAL" clId="{DEF2CAE3-6BEF-49F5-AE8D-A690AAD603DA}" dt="2024-05-24T17:38:16.451" v="11371" actId="478"/>
          <ac:picMkLst>
            <pc:docMk/>
            <pc:sldMk cId="2795849779" sldId="266"/>
            <ac:picMk id="5" creationId="{FED56F31-FB0C-2FB6-3A48-3562B99BFE41}"/>
          </ac:picMkLst>
        </pc:picChg>
        <pc:picChg chg="add mod">
          <ac:chgData name="Joelle Paolino" userId="b4057b8d-9eaa-46a4-90df-1f9774002f0b" providerId="ADAL" clId="{DEF2CAE3-6BEF-49F5-AE8D-A690AAD603DA}" dt="2024-05-24T17:38:21.229" v="11373" actId="1076"/>
          <ac:picMkLst>
            <pc:docMk/>
            <pc:sldMk cId="2795849779" sldId="266"/>
            <ac:picMk id="9" creationId="{4B8A7F8E-D3E7-10F8-0B5C-4CCA1A6FF4CA}"/>
          </ac:picMkLst>
        </pc:picChg>
      </pc:sldChg>
      <pc:sldChg chg="addSp delSp modSp mod">
        <pc:chgData name="Joelle Paolino" userId="b4057b8d-9eaa-46a4-90df-1f9774002f0b" providerId="ADAL" clId="{DEF2CAE3-6BEF-49F5-AE8D-A690AAD603DA}" dt="2024-05-28T20:08:22.716" v="16014" actId="931"/>
        <pc:sldMkLst>
          <pc:docMk/>
          <pc:sldMk cId="2154534242" sldId="267"/>
        </pc:sldMkLst>
        <pc:spChg chg="mod">
          <ac:chgData name="Joelle Paolino" userId="b4057b8d-9eaa-46a4-90df-1f9774002f0b" providerId="ADAL" clId="{DEF2CAE3-6BEF-49F5-AE8D-A690AAD603DA}" dt="2024-05-23T16:02:42.239" v="7405" actId="20577"/>
          <ac:spMkLst>
            <pc:docMk/>
            <pc:sldMk cId="2154534242" sldId="267"/>
            <ac:spMk id="3" creationId="{E96E858C-5874-0284-9887-412EA0A0ED48}"/>
          </ac:spMkLst>
        </pc:spChg>
        <pc:picChg chg="del">
          <ac:chgData name="Joelle Paolino" userId="b4057b8d-9eaa-46a4-90df-1f9774002f0b" providerId="ADAL" clId="{DEF2CAE3-6BEF-49F5-AE8D-A690AAD603DA}" dt="2024-05-24T17:38:50.754" v="11383" actId="478"/>
          <ac:picMkLst>
            <pc:docMk/>
            <pc:sldMk cId="2154534242" sldId="267"/>
            <ac:picMk id="4" creationId="{381DC1E2-1BAC-3475-4691-4E33E406CC09}"/>
          </ac:picMkLst>
        </pc:picChg>
        <pc:picChg chg="add mod">
          <ac:chgData name="Joelle Paolino" userId="b4057b8d-9eaa-46a4-90df-1f9774002f0b" providerId="ADAL" clId="{DEF2CAE3-6BEF-49F5-AE8D-A690AAD603DA}" dt="2024-05-24T17:38:56.014" v="11385" actId="1076"/>
          <ac:picMkLst>
            <pc:docMk/>
            <pc:sldMk cId="2154534242" sldId="267"/>
            <ac:picMk id="5" creationId="{21BD7B21-984E-0ECE-DBB5-71B7D304BEEC}"/>
          </ac:picMkLst>
        </pc:picChg>
        <pc:picChg chg="add mod">
          <ac:chgData name="Joelle Paolino" userId="b4057b8d-9eaa-46a4-90df-1f9774002f0b" providerId="ADAL" clId="{DEF2CAE3-6BEF-49F5-AE8D-A690AAD603DA}" dt="2024-05-28T20:08:22.716" v="16014" actId="931"/>
          <ac:picMkLst>
            <pc:docMk/>
            <pc:sldMk cId="2154534242" sldId="267"/>
            <ac:picMk id="7" creationId="{B2C1AE58-D191-E8FC-C206-EF577072A7E5}"/>
          </ac:picMkLst>
        </pc:picChg>
      </pc:sldChg>
      <pc:sldChg chg="addSp delSp modSp mod ord">
        <pc:chgData name="Joelle Paolino" userId="b4057b8d-9eaa-46a4-90df-1f9774002f0b" providerId="ADAL" clId="{DEF2CAE3-6BEF-49F5-AE8D-A690AAD603DA}" dt="2024-05-30T15:47:41.422" v="17192"/>
        <pc:sldMkLst>
          <pc:docMk/>
          <pc:sldMk cId="3561171634" sldId="268"/>
        </pc:sldMkLst>
        <pc:spChg chg="mod">
          <ac:chgData name="Joelle Paolino" userId="b4057b8d-9eaa-46a4-90df-1f9774002f0b" providerId="ADAL" clId="{DEF2CAE3-6BEF-49F5-AE8D-A690AAD603DA}" dt="2024-05-24T18:22:46.131" v="11671" actId="207"/>
          <ac:spMkLst>
            <pc:docMk/>
            <pc:sldMk cId="3561171634" sldId="268"/>
            <ac:spMk id="2" creationId="{EC775CF3-6D31-8171-F659-4D66EC98460D}"/>
          </ac:spMkLst>
        </pc:spChg>
        <pc:spChg chg="del">
          <ac:chgData name="Joelle Paolino" userId="b4057b8d-9eaa-46a4-90df-1f9774002f0b" providerId="ADAL" clId="{DEF2CAE3-6BEF-49F5-AE8D-A690AAD603DA}" dt="2024-05-23T16:03:05.801" v="7406" actId="478"/>
          <ac:spMkLst>
            <pc:docMk/>
            <pc:sldMk cId="3561171634" sldId="268"/>
            <ac:spMk id="10" creationId="{21C37DDE-080B-6762-208B-0B7C65F1EE87}"/>
          </ac:spMkLst>
        </pc:spChg>
        <pc:picChg chg="del">
          <ac:chgData name="Joelle Paolino" userId="b4057b8d-9eaa-46a4-90df-1f9774002f0b" providerId="ADAL" clId="{DEF2CAE3-6BEF-49F5-AE8D-A690AAD603DA}" dt="2024-05-24T17:38:59.397" v="11386" actId="478"/>
          <ac:picMkLst>
            <pc:docMk/>
            <pc:sldMk cId="3561171634" sldId="268"/>
            <ac:picMk id="6" creationId="{642C2059-E93E-2573-606A-1E98A19E5A4B}"/>
          </ac:picMkLst>
        </pc:picChg>
        <pc:picChg chg="add mod">
          <ac:chgData name="Joelle Paolino" userId="b4057b8d-9eaa-46a4-90df-1f9774002f0b" providerId="ADAL" clId="{DEF2CAE3-6BEF-49F5-AE8D-A690AAD603DA}" dt="2024-05-24T17:39:04.198" v="11388" actId="1076"/>
          <ac:picMkLst>
            <pc:docMk/>
            <pc:sldMk cId="3561171634" sldId="268"/>
            <ac:picMk id="8" creationId="{C9B7FBDB-E949-B56A-5B60-D0981E7603A1}"/>
          </ac:picMkLst>
        </pc:picChg>
      </pc:sldChg>
      <pc:sldChg chg="addSp delSp modSp mod">
        <pc:chgData name="Joelle Paolino" userId="b4057b8d-9eaa-46a4-90df-1f9774002f0b" providerId="ADAL" clId="{DEF2CAE3-6BEF-49F5-AE8D-A690AAD603DA}" dt="2024-05-24T17:39:34.295" v="11398" actId="1076"/>
        <pc:sldMkLst>
          <pc:docMk/>
          <pc:sldMk cId="2944140514" sldId="269"/>
        </pc:sldMkLst>
        <pc:spChg chg="add">
          <ac:chgData name="Joelle Paolino" userId="b4057b8d-9eaa-46a4-90df-1f9774002f0b" providerId="ADAL" clId="{DEF2CAE3-6BEF-49F5-AE8D-A690AAD603DA}" dt="2024-05-23T16:05:55.896" v="7420" actId="22"/>
          <ac:spMkLst>
            <pc:docMk/>
            <pc:sldMk cId="2944140514" sldId="269"/>
            <ac:spMk id="5" creationId="{A1D5B92B-D665-A3DC-A795-C222D2096FE5}"/>
          </ac:spMkLst>
        </pc:spChg>
        <pc:picChg chg="del">
          <ac:chgData name="Joelle Paolino" userId="b4057b8d-9eaa-46a4-90df-1f9774002f0b" providerId="ADAL" clId="{DEF2CAE3-6BEF-49F5-AE8D-A690AAD603DA}" dt="2024-05-24T17:39:30.551" v="11396" actId="478"/>
          <ac:picMkLst>
            <pc:docMk/>
            <pc:sldMk cId="2944140514" sldId="269"/>
            <ac:picMk id="2" creationId="{186A515C-4184-B0B9-B791-A0E90007C8FA}"/>
          </ac:picMkLst>
        </pc:picChg>
        <pc:picChg chg="add mod">
          <ac:chgData name="Joelle Paolino" userId="b4057b8d-9eaa-46a4-90df-1f9774002f0b" providerId="ADAL" clId="{DEF2CAE3-6BEF-49F5-AE8D-A690AAD603DA}" dt="2024-05-24T17:39:34.295" v="11398" actId="1076"/>
          <ac:picMkLst>
            <pc:docMk/>
            <pc:sldMk cId="2944140514" sldId="269"/>
            <ac:picMk id="6" creationId="{C5284442-7939-E068-4A30-545AAC41DEBB}"/>
          </ac:picMkLst>
        </pc:picChg>
      </pc:sldChg>
      <pc:sldChg chg="addSp delSp modSp del mod modShow">
        <pc:chgData name="Joelle Paolino" userId="b4057b8d-9eaa-46a4-90df-1f9774002f0b" providerId="ADAL" clId="{DEF2CAE3-6BEF-49F5-AE8D-A690AAD603DA}" dt="2024-05-29T19:22:40.458" v="17043" actId="47"/>
        <pc:sldMkLst>
          <pc:docMk/>
          <pc:sldMk cId="2026633800" sldId="270"/>
        </pc:sldMkLst>
        <pc:spChg chg="mod">
          <ac:chgData name="Joelle Paolino" userId="b4057b8d-9eaa-46a4-90df-1f9774002f0b" providerId="ADAL" clId="{DEF2CAE3-6BEF-49F5-AE8D-A690AAD603DA}" dt="2024-05-24T17:40:10.508" v="11408" actId="1076"/>
          <ac:spMkLst>
            <pc:docMk/>
            <pc:sldMk cId="2026633800" sldId="270"/>
            <ac:spMk id="3" creationId="{8E95DA55-225E-7226-CF7D-A8CE7401BA26}"/>
          </ac:spMkLst>
        </pc:spChg>
        <pc:picChg chg="del mod">
          <ac:chgData name="Joelle Paolino" userId="b4057b8d-9eaa-46a4-90df-1f9774002f0b" providerId="ADAL" clId="{DEF2CAE3-6BEF-49F5-AE8D-A690AAD603DA}" dt="2024-05-24T17:35:37.204" v="11313" actId="478"/>
          <ac:picMkLst>
            <pc:docMk/>
            <pc:sldMk cId="2026633800" sldId="270"/>
            <ac:picMk id="4" creationId="{FF8F5E99-473A-032B-F318-6FCCD858C4FC}"/>
          </ac:picMkLst>
        </pc:picChg>
        <pc:picChg chg="add mod">
          <ac:chgData name="Joelle Paolino" userId="b4057b8d-9eaa-46a4-90df-1f9774002f0b" providerId="ADAL" clId="{DEF2CAE3-6BEF-49F5-AE8D-A690AAD603DA}" dt="2024-05-24T17:35:42.869" v="11315" actId="1076"/>
          <ac:picMkLst>
            <pc:docMk/>
            <pc:sldMk cId="2026633800" sldId="270"/>
            <ac:picMk id="5" creationId="{908F5BD0-AA2C-9AA9-CAE9-F6673DD62FE0}"/>
          </ac:picMkLst>
        </pc:picChg>
      </pc:sldChg>
      <pc:sldChg chg="addSp delSp modSp mod">
        <pc:chgData name="Joelle Paolino" userId="b4057b8d-9eaa-46a4-90df-1f9774002f0b" providerId="ADAL" clId="{DEF2CAE3-6BEF-49F5-AE8D-A690AAD603DA}" dt="2024-05-28T20:16:18.898" v="16017" actId="14100"/>
        <pc:sldMkLst>
          <pc:docMk/>
          <pc:sldMk cId="1117557975" sldId="271"/>
        </pc:sldMkLst>
        <pc:spChg chg="mod">
          <ac:chgData name="Joelle Paolino" userId="b4057b8d-9eaa-46a4-90df-1f9774002f0b" providerId="ADAL" clId="{DEF2CAE3-6BEF-49F5-AE8D-A690AAD603DA}" dt="2024-05-28T20:16:18.898" v="16017" actId="14100"/>
          <ac:spMkLst>
            <pc:docMk/>
            <pc:sldMk cId="1117557975" sldId="271"/>
            <ac:spMk id="3" creationId="{3CB4BB10-652E-D0AE-BC8E-078F56967700}"/>
          </ac:spMkLst>
        </pc:spChg>
        <pc:spChg chg="add mod">
          <ac:chgData name="Joelle Paolino" userId="b4057b8d-9eaa-46a4-90df-1f9774002f0b" providerId="ADAL" clId="{DEF2CAE3-6BEF-49F5-AE8D-A690AAD603DA}" dt="2024-05-24T17:39:23.452" v="11393" actId="1076"/>
          <ac:spMkLst>
            <pc:docMk/>
            <pc:sldMk cId="1117557975" sldId="271"/>
            <ac:spMk id="5" creationId="{FBD7984E-9541-B2FA-6F46-CFB931C3FE8A}"/>
          </ac:spMkLst>
        </pc:spChg>
        <pc:picChg chg="del">
          <ac:chgData name="Joelle Paolino" userId="b4057b8d-9eaa-46a4-90df-1f9774002f0b" providerId="ADAL" clId="{DEF2CAE3-6BEF-49F5-AE8D-A690AAD603DA}" dt="2024-05-24T17:39:07.828" v="11389" actId="478"/>
          <ac:picMkLst>
            <pc:docMk/>
            <pc:sldMk cId="1117557975" sldId="271"/>
            <ac:picMk id="8" creationId="{0ECD298E-FBDC-2132-D8BB-4D3B43F77780}"/>
          </ac:picMkLst>
        </pc:picChg>
        <pc:picChg chg="add mod">
          <ac:chgData name="Joelle Paolino" userId="b4057b8d-9eaa-46a4-90df-1f9774002f0b" providerId="ADAL" clId="{DEF2CAE3-6BEF-49F5-AE8D-A690AAD603DA}" dt="2024-05-24T17:39:27.606" v="11395" actId="1076"/>
          <ac:picMkLst>
            <pc:docMk/>
            <pc:sldMk cId="1117557975" sldId="271"/>
            <ac:picMk id="10" creationId="{D6AC2670-B282-EB53-C747-C059196442F9}"/>
          </ac:picMkLst>
        </pc:picChg>
      </pc:sldChg>
      <pc:sldChg chg="del">
        <pc:chgData name="Joelle Paolino" userId="b4057b8d-9eaa-46a4-90df-1f9774002f0b" providerId="ADAL" clId="{DEF2CAE3-6BEF-49F5-AE8D-A690AAD603DA}" dt="2024-05-23T16:06:16.884" v="7421" actId="47"/>
        <pc:sldMkLst>
          <pc:docMk/>
          <pc:sldMk cId="3315807595" sldId="272"/>
        </pc:sldMkLst>
      </pc:sldChg>
      <pc:sldChg chg="addSp delSp modSp new mod ord">
        <pc:chgData name="Joelle Paolino" userId="b4057b8d-9eaa-46a4-90df-1f9774002f0b" providerId="ADAL" clId="{DEF2CAE3-6BEF-49F5-AE8D-A690AAD603DA}" dt="2024-05-29T13:16:43.841" v="16671"/>
        <pc:sldMkLst>
          <pc:docMk/>
          <pc:sldMk cId="1252213758" sldId="273"/>
        </pc:sldMkLst>
        <pc:spChg chg="add mod">
          <ac:chgData name="Joelle Paolino" userId="b4057b8d-9eaa-46a4-90df-1f9774002f0b" providerId="ADAL" clId="{DEF2CAE3-6BEF-49F5-AE8D-A690AAD603DA}" dt="2024-05-22T21:18:26.672" v="5725" actId="14838"/>
          <ac:spMkLst>
            <pc:docMk/>
            <pc:sldMk cId="1252213758" sldId="273"/>
            <ac:spMk id="2" creationId="{B9DDB0AE-ABC3-1C45-4D9C-9472BCE3053E}"/>
          </ac:spMkLst>
        </pc:spChg>
        <pc:picChg chg="del">
          <ac:chgData name="Joelle Paolino" userId="b4057b8d-9eaa-46a4-90df-1f9774002f0b" providerId="ADAL" clId="{DEF2CAE3-6BEF-49F5-AE8D-A690AAD603DA}" dt="2024-05-24T17:36:39.098" v="11334" actId="478"/>
          <ac:picMkLst>
            <pc:docMk/>
            <pc:sldMk cId="1252213758" sldId="273"/>
            <ac:picMk id="3" creationId="{F2453E96-DEA4-5DBE-0A9F-EAAAF3E2B8F2}"/>
          </ac:picMkLst>
        </pc:picChg>
        <pc:picChg chg="add del mod ord">
          <ac:chgData name="Joelle Paolino" userId="b4057b8d-9eaa-46a4-90df-1f9774002f0b" providerId="ADAL" clId="{DEF2CAE3-6BEF-49F5-AE8D-A690AAD603DA}" dt="2024-05-22T21:14:45.915" v="5709" actId="478"/>
          <ac:picMkLst>
            <pc:docMk/>
            <pc:sldMk cId="1252213758" sldId="273"/>
            <ac:picMk id="4" creationId="{91ED7CCF-1253-6234-E07A-F963AF638928}"/>
          </ac:picMkLst>
        </pc:picChg>
        <pc:picChg chg="add mod ord">
          <ac:chgData name="Joelle Paolino" userId="b4057b8d-9eaa-46a4-90df-1f9774002f0b" providerId="ADAL" clId="{DEF2CAE3-6BEF-49F5-AE8D-A690AAD603DA}" dt="2024-05-22T21:17:51.029" v="5722" actId="1076"/>
          <ac:picMkLst>
            <pc:docMk/>
            <pc:sldMk cId="1252213758" sldId="273"/>
            <ac:picMk id="6" creationId="{5218424C-D9D0-6D89-5DD5-4C79F472F3EF}"/>
          </ac:picMkLst>
        </pc:picChg>
        <pc:picChg chg="add mod">
          <ac:chgData name="Joelle Paolino" userId="b4057b8d-9eaa-46a4-90df-1f9774002f0b" providerId="ADAL" clId="{DEF2CAE3-6BEF-49F5-AE8D-A690AAD603DA}" dt="2024-05-24T17:36:42.234" v="11336" actId="1076"/>
          <ac:picMkLst>
            <pc:docMk/>
            <pc:sldMk cId="1252213758" sldId="273"/>
            <ac:picMk id="7" creationId="{E6529189-1A3A-7F7B-F0B8-375826A196B3}"/>
          </ac:picMkLst>
        </pc:picChg>
      </pc:sldChg>
      <pc:sldChg chg="addSp delSp modSp new mod modClrScheme addCm chgLayout modNotesTx">
        <pc:chgData name="Joelle Paolino" userId="b4057b8d-9eaa-46a4-90df-1f9774002f0b" providerId="ADAL" clId="{DEF2CAE3-6BEF-49F5-AE8D-A690AAD603DA}" dt="2024-05-28T14:31:15.479" v="12693" actId="20577"/>
        <pc:sldMkLst>
          <pc:docMk/>
          <pc:sldMk cId="1668422875" sldId="274"/>
        </pc:sldMkLst>
        <pc:spChg chg="add del mod">
          <ac:chgData name="Joelle Paolino" userId="b4057b8d-9eaa-46a4-90df-1f9774002f0b" providerId="ADAL" clId="{DEF2CAE3-6BEF-49F5-AE8D-A690AAD603DA}" dt="2024-05-23T15:13:58.819" v="6348" actId="26606"/>
          <ac:spMkLst>
            <pc:docMk/>
            <pc:sldMk cId="1668422875" sldId="274"/>
            <ac:spMk id="2" creationId="{4E6C3100-DAB6-E393-92DF-3611A24EB4EB}"/>
          </ac:spMkLst>
        </pc:spChg>
        <pc:spChg chg="mod">
          <ac:chgData name="Joelle Paolino" userId="b4057b8d-9eaa-46a4-90df-1f9774002f0b" providerId="ADAL" clId="{DEF2CAE3-6BEF-49F5-AE8D-A690AAD603DA}" dt="2024-05-23T15:11:02.313" v="6340" actId="18245"/>
          <ac:spMkLst>
            <pc:docMk/>
            <pc:sldMk cId="1668422875" sldId="274"/>
            <ac:spMk id="5" creationId="{D3A8A685-AE47-FEAF-6CAA-1CD1310D3088}"/>
          </ac:spMkLst>
        </pc:spChg>
        <pc:spChg chg="add del mod">
          <ac:chgData name="Joelle Paolino" userId="b4057b8d-9eaa-46a4-90df-1f9774002f0b" providerId="ADAL" clId="{DEF2CAE3-6BEF-49F5-AE8D-A690AAD603DA}" dt="2024-05-23T15:11:02.313" v="6340" actId="18245"/>
          <ac:spMkLst>
            <pc:docMk/>
            <pc:sldMk cId="1668422875" sldId="274"/>
            <ac:spMk id="6" creationId="{026D9D30-F8D3-6A7D-CA34-33F4533981D3}"/>
          </ac:spMkLst>
        </pc:spChg>
        <pc:spChg chg="mod">
          <ac:chgData name="Joelle Paolino" userId="b4057b8d-9eaa-46a4-90df-1f9774002f0b" providerId="ADAL" clId="{DEF2CAE3-6BEF-49F5-AE8D-A690AAD603DA}" dt="2024-05-23T15:11:02.313" v="6340" actId="18245"/>
          <ac:spMkLst>
            <pc:docMk/>
            <pc:sldMk cId="1668422875" sldId="274"/>
            <ac:spMk id="7" creationId="{23A1B80E-D08B-D7C7-0EB3-F55DBBF1B968}"/>
          </ac:spMkLst>
        </pc:spChg>
        <pc:spChg chg="add del mod">
          <ac:chgData name="Joelle Paolino" userId="b4057b8d-9eaa-46a4-90df-1f9774002f0b" providerId="ADAL" clId="{DEF2CAE3-6BEF-49F5-AE8D-A690AAD603DA}" dt="2024-05-23T15:09:04.993" v="6325" actId="26606"/>
          <ac:spMkLst>
            <pc:docMk/>
            <pc:sldMk cId="1668422875" sldId="274"/>
            <ac:spMk id="8" creationId="{53218FC1-E1AE-68B4-F1A2-2AEAE8ADB615}"/>
          </ac:spMkLst>
        </pc:spChg>
        <pc:spChg chg="mod">
          <ac:chgData name="Joelle Paolino" userId="b4057b8d-9eaa-46a4-90df-1f9774002f0b" providerId="ADAL" clId="{DEF2CAE3-6BEF-49F5-AE8D-A690AAD603DA}" dt="2024-05-23T15:11:02.313" v="6340" actId="18245"/>
          <ac:spMkLst>
            <pc:docMk/>
            <pc:sldMk cId="1668422875" sldId="274"/>
            <ac:spMk id="9" creationId="{3B020CA5-21CA-B157-10E4-48B7426C3189}"/>
          </ac:spMkLst>
        </pc:spChg>
        <pc:spChg chg="add del mod">
          <ac:chgData name="Joelle Paolino" userId="b4057b8d-9eaa-46a4-90df-1f9774002f0b" providerId="ADAL" clId="{DEF2CAE3-6BEF-49F5-AE8D-A690AAD603DA}" dt="2024-05-23T15:09:04.993" v="6325" actId="26606"/>
          <ac:spMkLst>
            <pc:docMk/>
            <pc:sldMk cId="1668422875" sldId="274"/>
            <ac:spMk id="10" creationId="{CEE84202-C907-E322-4CEB-44150865310D}"/>
          </ac:spMkLst>
        </pc:spChg>
        <pc:spChg chg="mod">
          <ac:chgData name="Joelle Paolino" userId="b4057b8d-9eaa-46a4-90df-1f9774002f0b" providerId="ADAL" clId="{DEF2CAE3-6BEF-49F5-AE8D-A690AAD603DA}" dt="2024-05-23T15:11:02.313" v="6340" actId="18245"/>
          <ac:spMkLst>
            <pc:docMk/>
            <pc:sldMk cId="1668422875" sldId="274"/>
            <ac:spMk id="11" creationId="{8668E121-4E50-FC4C-D710-DE119F128EBA}"/>
          </ac:spMkLst>
        </pc:spChg>
        <pc:spChg chg="add del mod">
          <ac:chgData name="Joelle Paolino" userId="b4057b8d-9eaa-46a4-90df-1f9774002f0b" providerId="ADAL" clId="{DEF2CAE3-6BEF-49F5-AE8D-A690AAD603DA}" dt="2024-05-23T15:11:05.383" v="6342" actId="26606"/>
          <ac:spMkLst>
            <pc:docMk/>
            <pc:sldMk cId="1668422875" sldId="274"/>
            <ac:spMk id="12" creationId="{0BCFEE23-732C-CEC7-51AB-1C12395CF697}"/>
          </ac:spMkLst>
        </pc:spChg>
        <pc:spChg chg="mod">
          <ac:chgData name="Joelle Paolino" userId="b4057b8d-9eaa-46a4-90df-1f9774002f0b" providerId="ADAL" clId="{DEF2CAE3-6BEF-49F5-AE8D-A690AAD603DA}" dt="2024-05-23T15:11:02.313" v="6340" actId="18245"/>
          <ac:spMkLst>
            <pc:docMk/>
            <pc:sldMk cId="1668422875" sldId="274"/>
            <ac:spMk id="14" creationId="{157FDC02-DE1A-70B4-E45F-95E6B7FACF7B}"/>
          </ac:spMkLst>
        </pc:spChg>
        <pc:spChg chg="mod">
          <ac:chgData name="Joelle Paolino" userId="b4057b8d-9eaa-46a4-90df-1f9774002f0b" providerId="ADAL" clId="{DEF2CAE3-6BEF-49F5-AE8D-A690AAD603DA}" dt="2024-05-23T15:11:02.313" v="6340" actId="18245"/>
          <ac:spMkLst>
            <pc:docMk/>
            <pc:sldMk cId="1668422875" sldId="274"/>
            <ac:spMk id="15" creationId="{F9477BE3-984C-BCD4-0548-CB1B7750003C}"/>
          </ac:spMkLst>
        </pc:spChg>
        <pc:spChg chg="mod">
          <ac:chgData name="Joelle Paolino" userId="b4057b8d-9eaa-46a4-90df-1f9774002f0b" providerId="ADAL" clId="{DEF2CAE3-6BEF-49F5-AE8D-A690AAD603DA}" dt="2024-05-23T15:11:02.313" v="6340" actId="18245"/>
          <ac:spMkLst>
            <pc:docMk/>
            <pc:sldMk cId="1668422875" sldId="274"/>
            <ac:spMk id="16" creationId="{3168DF61-D48F-2DC0-D48E-9CAEADEB2718}"/>
          </ac:spMkLst>
        </pc:spChg>
        <pc:spChg chg="mod">
          <ac:chgData name="Joelle Paolino" userId="b4057b8d-9eaa-46a4-90df-1f9774002f0b" providerId="ADAL" clId="{DEF2CAE3-6BEF-49F5-AE8D-A690AAD603DA}" dt="2024-05-23T15:11:02.313" v="6340" actId="18245"/>
          <ac:spMkLst>
            <pc:docMk/>
            <pc:sldMk cId="1668422875" sldId="274"/>
            <ac:spMk id="17" creationId="{C22DEFBD-17E1-5CD8-392C-F9EADE7EE184}"/>
          </ac:spMkLst>
        </pc:spChg>
        <pc:spChg chg="mod">
          <ac:chgData name="Joelle Paolino" userId="b4057b8d-9eaa-46a4-90df-1f9774002f0b" providerId="ADAL" clId="{DEF2CAE3-6BEF-49F5-AE8D-A690AAD603DA}" dt="2024-05-23T15:11:02.313" v="6340" actId="18245"/>
          <ac:spMkLst>
            <pc:docMk/>
            <pc:sldMk cId="1668422875" sldId="274"/>
            <ac:spMk id="18" creationId="{680F70EE-A562-78B5-A34D-F606490F955A}"/>
          </ac:spMkLst>
        </pc:spChg>
        <pc:spChg chg="mod">
          <ac:chgData name="Joelle Paolino" userId="b4057b8d-9eaa-46a4-90df-1f9774002f0b" providerId="ADAL" clId="{DEF2CAE3-6BEF-49F5-AE8D-A690AAD603DA}" dt="2024-05-23T15:11:02.313" v="6340" actId="18245"/>
          <ac:spMkLst>
            <pc:docMk/>
            <pc:sldMk cId="1668422875" sldId="274"/>
            <ac:spMk id="19" creationId="{8438A417-31CE-47B1-E393-95620F507270}"/>
          </ac:spMkLst>
        </pc:spChg>
        <pc:spChg chg="mod">
          <ac:chgData name="Joelle Paolino" userId="b4057b8d-9eaa-46a4-90df-1f9774002f0b" providerId="ADAL" clId="{DEF2CAE3-6BEF-49F5-AE8D-A690AAD603DA}" dt="2024-05-23T15:10:13.499" v="6331" actId="18245"/>
          <ac:spMkLst>
            <pc:docMk/>
            <pc:sldMk cId="1668422875" sldId="274"/>
            <ac:spMk id="20" creationId="{C897DF69-97EA-BC64-B458-50F440B402D8}"/>
          </ac:spMkLst>
        </pc:spChg>
        <pc:spChg chg="add mod">
          <ac:chgData name="Joelle Paolino" userId="b4057b8d-9eaa-46a4-90df-1f9774002f0b" providerId="ADAL" clId="{DEF2CAE3-6BEF-49F5-AE8D-A690AAD603DA}" dt="2024-05-24T18:20:37.859" v="11640" actId="27636"/>
          <ac:spMkLst>
            <pc:docMk/>
            <pc:sldMk cId="1668422875" sldId="274"/>
            <ac:spMk id="22" creationId="{44DA8A2A-E631-AF25-C065-9298498DEC0B}"/>
          </ac:spMkLst>
        </pc:spChg>
        <pc:grpChg chg="mod">
          <ac:chgData name="Joelle Paolino" userId="b4057b8d-9eaa-46a4-90df-1f9774002f0b" providerId="ADAL" clId="{DEF2CAE3-6BEF-49F5-AE8D-A690AAD603DA}" dt="2024-05-23T15:11:02.313" v="6340" actId="18245"/>
          <ac:grpSpMkLst>
            <pc:docMk/>
            <pc:sldMk cId="1668422875" sldId="274"/>
            <ac:grpSpMk id="3" creationId="{846BB1FA-F98D-4F58-F0DB-155198C96E91}"/>
          </ac:grpSpMkLst>
        </pc:grpChg>
        <pc:graphicFrameChg chg="add del">
          <ac:chgData name="Joelle Paolino" userId="b4057b8d-9eaa-46a4-90df-1f9774002f0b" providerId="ADAL" clId="{DEF2CAE3-6BEF-49F5-AE8D-A690AAD603DA}" dt="2024-05-23T15:09:04.993" v="6325" actId="26606"/>
          <ac:graphicFrameMkLst>
            <pc:docMk/>
            <pc:sldMk cId="1668422875" sldId="274"/>
            <ac:graphicFrameMk id="4" creationId="{AAB9F8CF-56B2-451B-74A5-BB03BC06E1C5}"/>
          </ac:graphicFrameMkLst>
        </pc:graphicFrameChg>
        <pc:graphicFrameChg chg="add del mod">
          <ac:chgData name="Joelle Paolino" userId="b4057b8d-9eaa-46a4-90df-1f9774002f0b" providerId="ADAL" clId="{DEF2CAE3-6BEF-49F5-AE8D-A690AAD603DA}" dt="2024-05-23T15:11:05.383" v="6342" actId="26606"/>
          <ac:graphicFrameMkLst>
            <pc:docMk/>
            <pc:sldMk cId="1668422875" sldId="274"/>
            <ac:graphicFrameMk id="13" creationId="{D6E0660D-A7D6-F54E-D792-477BA21847DE}"/>
          </ac:graphicFrameMkLst>
        </pc:graphicFrameChg>
        <pc:graphicFrameChg chg="add mod modGraphic">
          <ac:chgData name="Joelle Paolino" userId="b4057b8d-9eaa-46a4-90df-1f9774002f0b" providerId="ADAL" clId="{DEF2CAE3-6BEF-49F5-AE8D-A690AAD603DA}" dt="2024-05-23T15:57:55.697" v="7254" actId="20577"/>
          <ac:graphicFrameMkLst>
            <pc:docMk/>
            <pc:sldMk cId="1668422875" sldId="274"/>
            <ac:graphicFrameMk id="24" creationId="{F34A2039-FCEA-F920-8862-34D5C6ED84DE}"/>
          </ac:graphicFrameMkLst>
        </pc:graphicFrameChg>
        <pc:picChg chg="add mod">
          <ac:chgData name="Joelle Paolino" userId="b4057b8d-9eaa-46a4-90df-1f9774002f0b" providerId="ADAL" clId="{DEF2CAE3-6BEF-49F5-AE8D-A690AAD603DA}" dt="2024-05-24T17:36:51.554" v="11339" actId="1076"/>
          <ac:picMkLst>
            <pc:docMk/>
            <pc:sldMk cId="1668422875" sldId="274"/>
            <ac:picMk id="23" creationId="{880C5D42-E69C-E900-547C-707AF4530DE4}"/>
          </ac:picMkLst>
        </pc:picChg>
        <pc:picChg chg="del">
          <ac:chgData name="Joelle Paolino" userId="b4057b8d-9eaa-46a4-90df-1f9774002f0b" providerId="ADAL" clId="{DEF2CAE3-6BEF-49F5-AE8D-A690AAD603DA}" dt="2024-05-24T17:36:45.907" v="11337" actId="478"/>
          <ac:picMkLst>
            <pc:docMk/>
            <pc:sldMk cId="1668422875" sldId="274"/>
            <ac:picMk id="48" creationId="{F92CC10E-F254-2DE7-FBC6-13D8761FCA1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oelle Paolino" userId="b4057b8d-9eaa-46a4-90df-1f9774002f0b" providerId="ADAL" clId="{DEF2CAE3-6BEF-49F5-AE8D-A690AAD603DA}" dt="2024-05-28T14:24:44.402" v="12489"/>
              <pc2:cmMkLst xmlns:pc2="http://schemas.microsoft.com/office/powerpoint/2019/9/main/command">
                <pc:docMk/>
                <pc:sldMk cId="1668422875" sldId="274"/>
                <pc2:cmMk id="{B4029E25-DC3E-4C68-BE8D-2E1AAB01A150}"/>
              </pc2:cmMkLst>
            </pc226:cmChg>
          </p:ext>
        </pc:extLst>
      </pc:sldChg>
      <pc:sldChg chg="addSp delSp modSp new mod ord">
        <pc:chgData name="Joelle Paolino" userId="b4057b8d-9eaa-46a4-90df-1f9774002f0b" providerId="ADAL" clId="{DEF2CAE3-6BEF-49F5-AE8D-A690AAD603DA}" dt="2024-06-05T17:51:07.888" v="18748"/>
        <pc:sldMkLst>
          <pc:docMk/>
          <pc:sldMk cId="2366420400" sldId="275"/>
        </pc:sldMkLst>
        <pc:graphicFrameChg chg="add del mod modGraphic">
          <ac:chgData name="Joelle Paolino" userId="b4057b8d-9eaa-46a4-90df-1f9774002f0b" providerId="ADAL" clId="{DEF2CAE3-6BEF-49F5-AE8D-A690AAD603DA}" dt="2024-05-22T18:51:41.448" v="5332" actId="478"/>
          <ac:graphicFrameMkLst>
            <pc:docMk/>
            <pc:sldMk cId="2366420400" sldId="275"/>
            <ac:graphicFrameMk id="5" creationId="{895E838A-508B-0CA9-37F1-AFD47842FE7F}"/>
          </ac:graphicFrameMkLst>
        </pc:graphicFrameChg>
        <pc:graphicFrameChg chg="add del modGraphic">
          <ac:chgData name="Joelle Paolino" userId="b4057b8d-9eaa-46a4-90df-1f9774002f0b" providerId="ADAL" clId="{DEF2CAE3-6BEF-49F5-AE8D-A690AAD603DA}" dt="2024-05-22T18:53:47.157" v="5334" actId="478"/>
          <ac:graphicFrameMkLst>
            <pc:docMk/>
            <pc:sldMk cId="2366420400" sldId="275"/>
            <ac:graphicFrameMk id="6" creationId="{661AC3C7-4CE2-DB06-9E74-A3EF312947D1}"/>
          </ac:graphicFrameMkLst>
        </pc:graphicFrameChg>
        <pc:graphicFrameChg chg="add mod modGraphic">
          <ac:chgData name="Joelle Paolino" userId="b4057b8d-9eaa-46a4-90df-1f9774002f0b" providerId="ADAL" clId="{DEF2CAE3-6BEF-49F5-AE8D-A690AAD603DA}" dt="2024-06-05T17:51:07.888" v="18748"/>
          <ac:graphicFrameMkLst>
            <pc:docMk/>
            <pc:sldMk cId="2366420400" sldId="275"/>
            <ac:graphicFrameMk id="7" creationId="{3435A0BE-F482-9ED1-EC95-367DCD4141C9}"/>
          </ac:graphicFrameMkLst>
        </pc:graphicFrameChg>
        <pc:picChg chg="add mod">
          <ac:chgData name="Joelle Paolino" userId="b4057b8d-9eaa-46a4-90df-1f9774002f0b" providerId="ADAL" clId="{DEF2CAE3-6BEF-49F5-AE8D-A690AAD603DA}" dt="2024-05-24T17:38:35.862" v="11379" actId="1076"/>
          <ac:picMkLst>
            <pc:docMk/>
            <pc:sldMk cId="2366420400" sldId="275"/>
            <ac:picMk id="8" creationId="{C53DDE00-155E-603F-92B7-1B5862EAA912}"/>
          </ac:picMkLst>
        </pc:picChg>
        <pc:picChg chg="del">
          <ac:chgData name="Joelle Paolino" userId="b4057b8d-9eaa-46a4-90df-1f9774002f0b" providerId="ADAL" clId="{DEF2CAE3-6BEF-49F5-AE8D-A690AAD603DA}" dt="2024-05-24T17:38:30.977" v="11377" actId="478"/>
          <ac:picMkLst>
            <pc:docMk/>
            <pc:sldMk cId="2366420400" sldId="275"/>
            <ac:picMk id="59" creationId="{91FA603B-AB18-BC4B-6132-7D89B4ED39B6}"/>
          </ac:picMkLst>
        </pc:picChg>
      </pc:sldChg>
      <pc:sldChg chg="addSp modSp add del mod modShow">
        <pc:chgData name="Joelle Paolino" userId="b4057b8d-9eaa-46a4-90df-1f9774002f0b" providerId="ADAL" clId="{DEF2CAE3-6BEF-49F5-AE8D-A690AAD603DA}" dt="2024-05-29T19:22:47.107" v="17047" actId="47"/>
        <pc:sldMkLst>
          <pc:docMk/>
          <pc:sldMk cId="2196362871" sldId="276"/>
        </pc:sldMkLst>
        <pc:spChg chg="mod">
          <ac:chgData name="Joelle Paolino" userId="b4057b8d-9eaa-46a4-90df-1f9774002f0b" providerId="ADAL" clId="{DEF2CAE3-6BEF-49F5-AE8D-A690AAD603DA}" dt="2024-05-23T19:27:57.694" v="8018" actId="1076"/>
          <ac:spMkLst>
            <pc:docMk/>
            <pc:sldMk cId="2196362871" sldId="276"/>
            <ac:spMk id="2" creationId="{5C36C97E-208C-F8C1-03CA-E05C2EB35498}"/>
          </ac:spMkLst>
        </pc:spChg>
        <pc:spChg chg="mod">
          <ac:chgData name="Joelle Paolino" userId="b4057b8d-9eaa-46a4-90df-1f9774002f0b" providerId="ADAL" clId="{DEF2CAE3-6BEF-49F5-AE8D-A690AAD603DA}" dt="2024-05-23T19:29:56.510" v="8069" actId="20577"/>
          <ac:spMkLst>
            <pc:docMk/>
            <pc:sldMk cId="2196362871" sldId="276"/>
            <ac:spMk id="5" creationId="{43891F2C-39F2-F964-D383-932E171C4143}"/>
          </ac:spMkLst>
        </pc:spChg>
        <pc:picChg chg="add mod">
          <ac:chgData name="Joelle Paolino" userId="b4057b8d-9eaa-46a4-90df-1f9774002f0b" providerId="ADAL" clId="{DEF2CAE3-6BEF-49F5-AE8D-A690AAD603DA}" dt="2024-05-24T17:37:22.138" v="11350" actId="1076"/>
          <ac:picMkLst>
            <pc:docMk/>
            <pc:sldMk cId="2196362871" sldId="276"/>
            <ac:picMk id="4" creationId="{6CE268A8-C9A7-5BB5-F860-7ABFDAFF42B5}"/>
          </ac:picMkLst>
        </pc:picChg>
      </pc:sldChg>
      <pc:sldChg chg="addSp modSp add del mod modShow">
        <pc:chgData name="Joelle Paolino" userId="b4057b8d-9eaa-46a4-90df-1f9774002f0b" providerId="ADAL" clId="{DEF2CAE3-6BEF-49F5-AE8D-A690AAD603DA}" dt="2024-05-29T19:22:47.872" v="17048" actId="47"/>
        <pc:sldMkLst>
          <pc:docMk/>
          <pc:sldMk cId="1572884288" sldId="277"/>
        </pc:sldMkLst>
        <pc:spChg chg="mod">
          <ac:chgData name="Joelle Paolino" userId="b4057b8d-9eaa-46a4-90df-1f9774002f0b" providerId="ADAL" clId="{DEF2CAE3-6BEF-49F5-AE8D-A690AAD603DA}" dt="2024-05-23T19:28:30.175" v="8045" actId="1076"/>
          <ac:spMkLst>
            <pc:docMk/>
            <pc:sldMk cId="1572884288" sldId="277"/>
            <ac:spMk id="2" creationId="{5C36C97E-208C-F8C1-03CA-E05C2EB35498}"/>
          </ac:spMkLst>
        </pc:spChg>
        <pc:picChg chg="add mod">
          <ac:chgData name="Joelle Paolino" userId="b4057b8d-9eaa-46a4-90df-1f9774002f0b" providerId="ADAL" clId="{DEF2CAE3-6BEF-49F5-AE8D-A690AAD603DA}" dt="2024-05-24T17:37:26.361" v="11352" actId="1076"/>
          <ac:picMkLst>
            <pc:docMk/>
            <pc:sldMk cId="1572884288" sldId="277"/>
            <ac:picMk id="4" creationId="{C5FAC278-F1D5-BF74-076A-D61E88F718AF}"/>
          </ac:picMkLst>
        </pc:picChg>
      </pc:sldChg>
      <pc:sldChg chg="addSp delSp modSp new mod">
        <pc:chgData name="Joelle Paolino" userId="b4057b8d-9eaa-46a4-90df-1f9774002f0b" providerId="ADAL" clId="{DEF2CAE3-6BEF-49F5-AE8D-A690AAD603DA}" dt="2024-05-24T18:13:54.775" v="11596" actId="1076"/>
        <pc:sldMkLst>
          <pc:docMk/>
          <pc:sldMk cId="2857725634" sldId="278"/>
        </pc:sldMkLst>
        <pc:spChg chg="add mod">
          <ac:chgData name="Joelle Paolino" userId="b4057b8d-9eaa-46a4-90df-1f9774002f0b" providerId="ADAL" clId="{DEF2CAE3-6BEF-49F5-AE8D-A690AAD603DA}" dt="2024-05-24T16:18:38.891" v="9658" actId="1076"/>
          <ac:spMkLst>
            <pc:docMk/>
            <pc:sldMk cId="2857725634" sldId="278"/>
            <ac:spMk id="3" creationId="{53BAE20B-D58E-5268-2BEF-6E4FFAE8BCC1}"/>
          </ac:spMkLst>
        </pc:spChg>
        <pc:spChg chg="add del mod">
          <ac:chgData name="Joelle Paolino" userId="b4057b8d-9eaa-46a4-90df-1f9774002f0b" providerId="ADAL" clId="{DEF2CAE3-6BEF-49F5-AE8D-A690AAD603DA}" dt="2024-05-24T18:03:51.065" v="11575" actId="478"/>
          <ac:spMkLst>
            <pc:docMk/>
            <pc:sldMk cId="2857725634" sldId="278"/>
            <ac:spMk id="5" creationId="{21087D06-4E52-E1D9-76F6-7C9C5BA160B9}"/>
          </ac:spMkLst>
        </pc:spChg>
        <pc:spChg chg="add del mod">
          <ac:chgData name="Joelle Paolino" userId="b4057b8d-9eaa-46a4-90df-1f9774002f0b" providerId="ADAL" clId="{DEF2CAE3-6BEF-49F5-AE8D-A690AAD603DA}" dt="2024-05-24T18:03:49.944" v="11574" actId="478"/>
          <ac:spMkLst>
            <pc:docMk/>
            <pc:sldMk cId="2857725634" sldId="278"/>
            <ac:spMk id="7" creationId="{6865C899-98F3-6264-B7A8-82399C0C13D2}"/>
          </ac:spMkLst>
        </pc:spChg>
        <pc:spChg chg="add del mod">
          <ac:chgData name="Joelle Paolino" userId="b4057b8d-9eaa-46a4-90df-1f9774002f0b" providerId="ADAL" clId="{DEF2CAE3-6BEF-49F5-AE8D-A690AAD603DA}" dt="2024-05-24T18:03:48.976" v="11573" actId="478"/>
          <ac:spMkLst>
            <pc:docMk/>
            <pc:sldMk cId="2857725634" sldId="278"/>
            <ac:spMk id="9" creationId="{4EB78265-CD0B-E81E-FC1D-45BDCAC51F16}"/>
          </ac:spMkLst>
        </pc:spChg>
        <pc:spChg chg="add mod">
          <ac:chgData name="Joelle Paolino" userId="b4057b8d-9eaa-46a4-90df-1f9774002f0b" providerId="ADAL" clId="{DEF2CAE3-6BEF-49F5-AE8D-A690AAD603DA}" dt="2024-05-24T18:13:54.775" v="11596" actId="1076"/>
          <ac:spMkLst>
            <pc:docMk/>
            <pc:sldMk cId="2857725634" sldId="278"/>
            <ac:spMk id="10" creationId="{51085054-1FF3-6751-F2A2-429B637AAEDE}"/>
          </ac:spMkLst>
        </pc:spChg>
        <pc:spChg chg="add mod">
          <ac:chgData name="Joelle Paolino" userId="b4057b8d-9eaa-46a4-90df-1f9774002f0b" providerId="ADAL" clId="{DEF2CAE3-6BEF-49F5-AE8D-A690AAD603DA}" dt="2024-05-24T18:13:48.904" v="11595" actId="1076"/>
          <ac:spMkLst>
            <pc:docMk/>
            <pc:sldMk cId="2857725634" sldId="278"/>
            <ac:spMk id="13" creationId="{073D31F2-252D-2F40-66F4-5B4BC3E30410}"/>
          </ac:spMkLst>
        </pc:spChg>
        <pc:graphicFrameChg chg="add del mod modGraphic">
          <ac:chgData name="Joelle Paolino" userId="b4057b8d-9eaa-46a4-90df-1f9774002f0b" providerId="ADAL" clId="{DEF2CAE3-6BEF-49F5-AE8D-A690AAD603DA}" dt="2024-05-24T16:20:01.657" v="9670" actId="478"/>
          <ac:graphicFrameMkLst>
            <pc:docMk/>
            <pc:sldMk cId="2857725634" sldId="278"/>
            <ac:graphicFrameMk id="2" creationId="{3AC3A618-4778-AB63-2384-183C5AA4858C}"/>
          </ac:graphicFrameMkLst>
        </pc:graphicFrameChg>
        <pc:picChg chg="del">
          <ac:chgData name="Joelle Paolino" userId="b4057b8d-9eaa-46a4-90df-1f9774002f0b" providerId="ADAL" clId="{DEF2CAE3-6BEF-49F5-AE8D-A690AAD603DA}" dt="2024-05-24T17:35:55.266" v="11319" actId="478"/>
          <ac:picMkLst>
            <pc:docMk/>
            <pc:sldMk cId="2857725634" sldId="278"/>
            <ac:picMk id="4" creationId="{7A787A46-C147-E499-9585-55394EBBCBDA}"/>
          </ac:picMkLst>
        </pc:picChg>
        <pc:picChg chg="add mod">
          <ac:chgData name="Joelle Paolino" userId="b4057b8d-9eaa-46a4-90df-1f9774002f0b" providerId="ADAL" clId="{DEF2CAE3-6BEF-49F5-AE8D-A690AAD603DA}" dt="2024-05-24T17:36:01.217" v="11321" actId="1076"/>
          <ac:picMkLst>
            <pc:docMk/>
            <pc:sldMk cId="2857725634" sldId="278"/>
            <ac:picMk id="11" creationId="{11705B2F-27DB-81A6-B452-B306C3E47A9C}"/>
          </ac:picMkLst>
        </pc:picChg>
        <pc:picChg chg="add mod ord">
          <ac:chgData name="Joelle Paolino" userId="b4057b8d-9eaa-46a4-90df-1f9774002f0b" providerId="ADAL" clId="{DEF2CAE3-6BEF-49F5-AE8D-A690AAD603DA}" dt="2024-05-24T18:11:48.103" v="11581" actId="34135"/>
          <ac:picMkLst>
            <pc:docMk/>
            <pc:sldMk cId="2857725634" sldId="278"/>
            <ac:picMk id="15" creationId="{0143CA67-BDE8-91CD-7515-8963355C8CA1}"/>
          </ac:picMkLst>
        </pc:picChg>
      </pc:sldChg>
      <pc:sldChg chg="addSp delSp modSp new mod ord addCm delCm modCm">
        <pc:chgData name="Joelle Paolino" userId="b4057b8d-9eaa-46a4-90df-1f9774002f0b" providerId="ADAL" clId="{DEF2CAE3-6BEF-49F5-AE8D-A690AAD603DA}" dt="2024-05-29T13:02:51.449" v="16142"/>
        <pc:sldMkLst>
          <pc:docMk/>
          <pc:sldMk cId="2415160289" sldId="279"/>
        </pc:sldMkLst>
        <pc:spChg chg="add mod">
          <ac:chgData name="Joelle Paolino" userId="b4057b8d-9eaa-46a4-90df-1f9774002f0b" providerId="ADAL" clId="{DEF2CAE3-6BEF-49F5-AE8D-A690AAD603DA}" dt="2024-05-24T18:21:05.023" v="11641" actId="113"/>
          <ac:spMkLst>
            <pc:docMk/>
            <pc:sldMk cId="2415160289" sldId="279"/>
            <ac:spMk id="2" creationId="{9C44ADF0-4705-3CE1-4D38-BB4CA04CFF0D}"/>
          </ac:spMkLst>
        </pc:spChg>
        <pc:spChg chg="add del mod">
          <ac:chgData name="Joelle Paolino" userId="b4057b8d-9eaa-46a4-90df-1f9774002f0b" providerId="ADAL" clId="{DEF2CAE3-6BEF-49F5-AE8D-A690AAD603DA}" dt="2024-05-28T15:26:45.851" v="14546" actId="478"/>
          <ac:spMkLst>
            <pc:docMk/>
            <pc:sldMk cId="2415160289" sldId="279"/>
            <ac:spMk id="3" creationId="{E4412696-3578-4536-6E48-E5C96F41C6C9}"/>
          </ac:spMkLst>
        </pc:spChg>
        <pc:spChg chg="add mod">
          <ac:chgData name="Joelle Paolino" userId="b4057b8d-9eaa-46a4-90df-1f9774002f0b" providerId="ADAL" clId="{DEF2CAE3-6BEF-49F5-AE8D-A690AAD603DA}" dt="2024-05-28T15:53:37.416" v="14950" actId="164"/>
          <ac:spMkLst>
            <pc:docMk/>
            <pc:sldMk cId="2415160289" sldId="279"/>
            <ac:spMk id="4" creationId="{FAB768BE-A9BD-D485-F686-C6FA0634592D}"/>
          </ac:spMkLst>
        </pc:spChg>
        <pc:spChg chg="add mod">
          <ac:chgData name="Joelle Paolino" userId="b4057b8d-9eaa-46a4-90df-1f9774002f0b" providerId="ADAL" clId="{DEF2CAE3-6BEF-49F5-AE8D-A690AAD603DA}" dt="2024-05-28T15:52:50.975" v="14942" actId="164"/>
          <ac:spMkLst>
            <pc:docMk/>
            <pc:sldMk cId="2415160289" sldId="279"/>
            <ac:spMk id="6" creationId="{C96F1F2C-A681-E156-9C14-E15B99C9831C}"/>
          </ac:spMkLst>
        </pc:spChg>
        <pc:spChg chg="add del">
          <ac:chgData name="Joelle Paolino" userId="b4057b8d-9eaa-46a4-90df-1f9774002f0b" providerId="ADAL" clId="{DEF2CAE3-6BEF-49F5-AE8D-A690AAD603DA}" dt="2024-05-28T15:24:03.757" v="14505" actId="22"/>
          <ac:spMkLst>
            <pc:docMk/>
            <pc:sldMk cId="2415160289" sldId="279"/>
            <ac:spMk id="8" creationId="{EB3BA1F2-ED85-4F43-4FF3-F654E0CADF92}"/>
          </ac:spMkLst>
        </pc:spChg>
        <pc:spChg chg="add mod topLvl">
          <ac:chgData name="Joelle Paolino" userId="b4057b8d-9eaa-46a4-90df-1f9774002f0b" providerId="ADAL" clId="{DEF2CAE3-6BEF-49F5-AE8D-A690AAD603DA}" dt="2024-05-28T15:54:41.450" v="14955" actId="164"/>
          <ac:spMkLst>
            <pc:docMk/>
            <pc:sldMk cId="2415160289" sldId="279"/>
            <ac:spMk id="9" creationId="{B63F5ECB-097C-8204-7A50-BE05800AD3E0}"/>
          </ac:spMkLst>
        </pc:spChg>
        <pc:spChg chg="add mod topLvl">
          <ac:chgData name="Joelle Paolino" userId="b4057b8d-9eaa-46a4-90df-1f9774002f0b" providerId="ADAL" clId="{DEF2CAE3-6BEF-49F5-AE8D-A690AAD603DA}" dt="2024-05-28T15:55:00.051" v="14958" actId="164"/>
          <ac:spMkLst>
            <pc:docMk/>
            <pc:sldMk cId="2415160289" sldId="279"/>
            <ac:spMk id="10" creationId="{CD297499-C754-694D-CFC4-5534BF0C98D1}"/>
          </ac:spMkLst>
        </pc:spChg>
        <pc:spChg chg="add mod">
          <ac:chgData name="Joelle Paolino" userId="b4057b8d-9eaa-46a4-90df-1f9774002f0b" providerId="ADAL" clId="{DEF2CAE3-6BEF-49F5-AE8D-A690AAD603DA}" dt="2024-05-28T15:53:37.416" v="14950" actId="164"/>
          <ac:spMkLst>
            <pc:docMk/>
            <pc:sldMk cId="2415160289" sldId="279"/>
            <ac:spMk id="12" creationId="{DFBB4074-1048-40A0-E1CC-8D64285AA783}"/>
          </ac:spMkLst>
        </pc:spChg>
        <pc:spChg chg="add mod">
          <ac:chgData name="Joelle Paolino" userId="b4057b8d-9eaa-46a4-90df-1f9774002f0b" providerId="ADAL" clId="{DEF2CAE3-6BEF-49F5-AE8D-A690AAD603DA}" dt="2024-05-28T15:52:50.975" v="14942" actId="164"/>
          <ac:spMkLst>
            <pc:docMk/>
            <pc:sldMk cId="2415160289" sldId="279"/>
            <ac:spMk id="14" creationId="{FE87C37B-22AC-2176-4974-2EE7528E5316}"/>
          </ac:spMkLst>
        </pc:spChg>
        <pc:spChg chg="add mod topLvl">
          <ac:chgData name="Joelle Paolino" userId="b4057b8d-9eaa-46a4-90df-1f9774002f0b" providerId="ADAL" clId="{DEF2CAE3-6BEF-49F5-AE8D-A690AAD603DA}" dt="2024-05-28T15:54:41.450" v="14955" actId="164"/>
          <ac:spMkLst>
            <pc:docMk/>
            <pc:sldMk cId="2415160289" sldId="279"/>
            <ac:spMk id="15" creationId="{993632C1-9CE2-483C-981C-080611E4D777}"/>
          </ac:spMkLst>
        </pc:spChg>
        <pc:spChg chg="add mod topLvl">
          <ac:chgData name="Joelle Paolino" userId="b4057b8d-9eaa-46a4-90df-1f9774002f0b" providerId="ADAL" clId="{DEF2CAE3-6BEF-49F5-AE8D-A690AAD603DA}" dt="2024-05-28T15:55:00.051" v="14958" actId="164"/>
          <ac:spMkLst>
            <pc:docMk/>
            <pc:sldMk cId="2415160289" sldId="279"/>
            <ac:spMk id="16" creationId="{2D705462-0E1A-66C9-6A19-FDD63039BF20}"/>
          </ac:spMkLst>
        </pc:spChg>
        <pc:spChg chg="add mod topLvl">
          <ac:chgData name="Joelle Paolino" userId="b4057b8d-9eaa-46a4-90df-1f9774002f0b" providerId="ADAL" clId="{DEF2CAE3-6BEF-49F5-AE8D-A690AAD603DA}" dt="2024-05-28T15:54:41.450" v="14955" actId="164"/>
          <ac:spMkLst>
            <pc:docMk/>
            <pc:sldMk cId="2415160289" sldId="279"/>
            <ac:spMk id="18" creationId="{B12B8731-6FC4-7D2C-8558-78E8EC1D76F1}"/>
          </ac:spMkLst>
        </pc:spChg>
        <pc:spChg chg="add mod topLvl">
          <ac:chgData name="Joelle Paolino" userId="b4057b8d-9eaa-46a4-90df-1f9774002f0b" providerId="ADAL" clId="{DEF2CAE3-6BEF-49F5-AE8D-A690AAD603DA}" dt="2024-05-28T15:55:00.051" v="14958" actId="164"/>
          <ac:spMkLst>
            <pc:docMk/>
            <pc:sldMk cId="2415160289" sldId="279"/>
            <ac:spMk id="20" creationId="{E073CDD0-2C16-BD88-2582-EF390D706FBC}"/>
          </ac:spMkLst>
        </pc:spChg>
        <pc:spChg chg="add mod">
          <ac:chgData name="Joelle Paolino" userId="b4057b8d-9eaa-46a4-90df-1f9774002f0b" providerId="ADAL" clId="{DEF2CAE3-6BEF-49F5-AE8D-A690AAD603DA}" dt="2024-05-28T15:52:50.975" v="14942" actId="164"/>
          <ac:spMkLst>
            <pc:docMk/>
            <pc:sldMk cId="2415160289" sldId="279"/>
            <ac:spMk id="24" creationId="{160B8CD3-F1D2-7021-0378-F3DE7D0C36CF}"/>
          </ac:spMkLst>
        </pc:spChg>
        <pc:spChg chg="add mod">
          <ac:chgData name="Joelle Paolino" userId="b4057b8d-9eaa-46a4-90df-1f9774002f0b" providerId="ADAL" clId="{DEF2CAE3-6BEF-49F5-AE8D-A690AAD603DA}" dt="2024-05-28T15:53:37.416" v="14950" actId="164"/>
          <ac:spMkLst>
            <pc:docMk/>
            <pc:sldMk cId="2415160289" sldId="279"/>
            <ac:spMk id="27" creationId="{D0AF71A1-FAA0-8DD1-46A6-F52CBB41C762}"/>
          </ac:spMkLst>
        </pc:spChg>
        <pc:grpChg chg="add del mod">
          <ac:chgData name="Joelle Paolino" userId="b4057b8d-9eaa-46a4-90df-1f9774002f0b" providerId="ADAL" clId="{DEF2CAE3-6BEF-49F5-AE8D-A690AAD603DA}" dt="2024-05-28T15:54:38.508" v="14954" actId="165"/>
          <ac:grpSpMkLst>
            <pc:docMk/>
            <pc:sldMk cId="2415160289" sldId="279"/>
            <ac:grpSpMk id="21" creationId="{6A4AB6D4-2305-BB48-EEBD-9A234678CCBF}"/>
          </ac:grpSpMkLst>
        </pc:grpChg>
        <pc:grpChg chg="add del mod">
          <ac:chgData name="Joelle Paolino" userId="b4057b8d-9eaa-46a4-90df-1f9774002f0b" providerId="ADAL" clId="{DEF2CAE3-6BEF-49F5-AE8D-A690AAD603DA}" dt="2024-05-28T15:54:57.979" v="14957" actId="165"/>
          <ac:grpSpMkLst>
            <pc:docMk/>
            <pc:sldMk cId="2415160289" sldId="279"/>
            <ac:grpSpMk id="22" creationId="{4D3AD76F-3EBF-7D56-AE6E-9F4A8F9B056C}"/>
          </ac:grpSpMkLst>
        </pc:grpChg>
        <pc:grpChg chg="add mod">
          <ac:chgData name="Joelle Paolino" userId="b4057b8d-9eaa-46a4-90df-1f9774002f0b" providerId="ADAL" clId="{DEF2CAE3-6BEF-49F5-AE8D-A690AAD603DA}" dt="2024-05-28T15:54:28.946" v="14952" actId="1076"/>
          <ac:grpSpMkLst>
            <pc:docMk/>
            <pc:sldMk cId="2415160289" sldId="279"/>
            <ac:grpSpMk id="25" creationId="{DFEAD3BC-5D3C-7206-1D37-312EBD923E4C}"/>
          </ac:grpSpMkLst>
        </pc:grpChg>
        <pc:grpChg chg="add mod">
          <ac:chgData name="Joelle Paolino" userId="b4057b8d-9eaa-46a4-90df-1f9774002f0b" providerId="ADAL" clId="{DEF2CAE3-6BEF-49F5-AE8D-A690AAD603DA}" dt="2024-05-28T15:54:25.391" v="14951" actId="1076"/>
          <ac:grpSpMkLst>
            <pc:docMk/>
            <pc:sldMk cId="2415160289" sldId="279"/>
            <ac:grpSpMk id="28" creationId="{07AA78F8-93E4-4F89-AAC0-C4FB4DADBD9E}"/>
          </ac:grpSpMkLst>
        </pc:grpChg>
        <pc:grpChg chg="add mod">
          <ac:chgData name="Joelle Paolino" userId="b4057b8d-9eaa-46a4-90df-1f9774002f0b" providerId="ADAL" clId="{DEF2CAE3-6BEF-49F5-AE8D-A690AAD603DA}" dt="2024-05-28T15:54:46.365" v="14956" actId="1076"/>
          <ac:grpSpMkLst>
            <pc:docMk/>
            <pc:sldMk cId="2415160289" sldId="279"/>
            <ac:grpSpMk id="29" creationId="{2790B5D7-1B18-9513-9C8D-6E597DCA0ADE}"/>
          </ac:grpSpMkLst>
        </pc:grpChg>
        <pc:grpChg chg="add mod">
          <ac:chgData name="Joelle Paolino" userId="b4057b8d-9eaa-46a4-90df-1f9774002f0b" providerId="ADAL" clId="{DEF2CAE3-6BEF-49F5-AE8D-A690AAD603DA}" dt="2024-05-28T15:55:04.027" v="14959" actId="1076"/>
          <ac:grpSpMkLst>
            <pc:docMk/>
            <pc:sldMk cId="2415160289" sldId="279"/>
            <ac:grpSpMk id="30" creationId="{C4997602-D837-581F-FA20-813D8F612B86}"/>
          </ac:grpSpMkLst>
        </pc:grpChg>
        <pc:picChg chg="del">
          <ac:chgData name="Joelle Paolino" userId="b4057b8d-9eaa-46a4-90df-1f9774002f0b" providerId="ADAL" clId="{DEF2CAE3-6BEF-49F5-AE8D-A690AAD603DA}" dt="2024-05-24T17:38:44.064" v="11380" actId="478"/>
          <ac:picMkLst>
            <pc:docMk/>
            <pc:sldMk cId="2415160289" sldId="279"/>
            <ac:picMk id="4" creationId="{4695A3C7-769F-442A-272E-7AF8A2CE26DD}"/>
          </ac:picMkLst>
        </pc:picChg>
        <pc:picChg chg="add mod">
          <ac:chgData name="Joelle Paolino" userId="b4057b8d-9eaa-46a4-90df-1f9774002f0b" providerId="ADAL" clId="{DEF2CAE3-6BEF-49F5-AE8D-A690AAD603DA}" dt="2024-05-24T17:38:47.373" v="11382" actId="1076"/>
          <ac:picMkLst>
            <pc:docMk/>
            <pc:sldMk cId="2415160289" sldId="279"/>
            <ac:picMk id="5" creationId="{22FDAEE8-FF41-D29F-DD01-32C1EA46829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 modRxn">
              <pc226:chgData name="Joelle Paolino" userId="b4057b8d-9eaa-46a4-90df-1f9774002f0b" providerId="ADAL" clId="{DEF2CAE3-6BEF-49F5-AE8D-A690AAD603DA}" dt="2024-05-29T13:02:51.449" v="16142"/>
              <pc2:cmMkLst xmlns:pc2="http://schemas.microsoft.com/office/powerpoint/2019/9/main/command">
                <pc:docMk/>
                <pc:sldMk cId="2415160289" sldId="279"/>
                <pc2:cmMk id="{6C9B7E1B-CC57-4F62-AA0D-887FFD6FC02B}"/>
              </pc2:cmMkLst>
            </pc226:cmChg>
          </p:ext>
        </pc:extLst>
      </pc:sldChg>
      <pc:sldChg chg="addSp delSp modSp add mod">
        <pc:chgData name="Joelle Paolino" userId="b4057b8d-9eaa-46a4-90df-1f9774002f0b" providerId="ADAL" clId="{DEF2CAE3-6BEF-49F5-AE8D-A690AAD603DA}" dt="2024-05-30T14:29:22.481" v="17062" actId="1076"/>
        <pc:sldMkLst>
          <pc:docMk/>
          <pc:sldMk cId="2938133740" sldId="280"/>
        </pc:sldMkLst>
        <pc:spChg chg="mod">
          <ac:chgData name="Joelle Paolino" userId="b4057b8d-9eaa-46a4-90df-1f9774002f0b" providerId="ADAL" clId="{DEF2CAE3-6BEF-49F5-AE8D-A690AAD603DA}" dt="2024-05-30T14:29:22.481" v="17062" actId="1076"/>
          <ac:spMkLst>
            <pc:docMk/>
            <pc:sldMk cId="2938133740" sldId="280"/>
            <ac:spMk id="3" creationId="{BCE4C14D-8E52-8B7B-5638-E4D10076E9E4}"/>
          </ac:spMkLst>
        </pc:spChg>
        <pc:spChg chg="add del mod">
          <ac:chgData name="Joelle Paolino" userId="b4057b8d-9eaa-46a4-90df-1f9774002f0b" providerId="ADAL" clId="{DEF2CAE3-6BEF-49F5-AE8D-A690AAD603DA}" dt="2024-05-28T18:02:19.094" v="15888" actId="478"/>
          <ac:spMkLst>
            <pc:docMk/>
            <pc:sldMk cId="2938133740" sldId="280"/>
            <ac:spMk id="4" creationId="{F01ED928-E9E9-6B25-2628-0651878B1894}"/>
          </ac:spMkLst>
        </pc:spChg>
        <pc:spChg chg="del">
          <ac:chgData name="Joelle Paolino" userId="b4057b8d-9eaa-46a4-90df-1f9774002f0b" providerId="ADAL" clId="{DEF2CAE3-6BEF-49F5-AE8D-A690AAD603DA}" dt="2024-05-24T14:49:24.869" v="8603" actId="478"/>
          <ac:spMkLst>
            <pc:docMk/>
            <pc:sldMk cId="2938133740" sldId="280"/>
            <ac:spMk id="5" creationId="{6EA3F8AB-1817-E5D5-1EF8-4DD919D2A44B}"/>
          </ac:spMkLst>
        </pc:spChg>
        <pc:spChg chg="del">
          <ac:chgData name="Joelle Paolino" userId="b4057b8d-9eaa-46a4-90df-1f9774002f0b" providerId="ADAL" clId="{DEF2CAE3-6BEF-49F5-AE8D-A690AAD603DA}" dt="2024-05-24T14:49:20.991" v="8602" actId="478"/>
          <ac:spMkLst>
            <pc:docMk/>
            <pc:sldMk cId="2938133740" sldId="280"/>
            <ac:spMk id="6" creationId="{0E8B747E-5954-63D0-18A4-7ADBBB25AA5E}"/>
          </ac:spMkLst>
        </pc:spChg>
        <pc:picChg chg="del">
          <ac:chgData name="Joelle Paolino" userId="b4057b8d-9eaa-46a4-90df-1f9774002f0b" providerId="ADAL" clId="{DEF2CAE3-6BEF-49F5-AE8D-A690AAD603DA}" dt="2024-05-24T17:37:35.728" v="11356" actId="478"/>
          <ac:picMkLst>
            <pc:docMk/>
            <pc:sldMk cId="2938133740" sldId="280"/>
            <ac:picMk id="4" creationId="{386B2877-A0BF-58BE-491E-8E335272F0F9}"/>
          </ac:picMkLst>
        </pc:picChg>
        <pc:picChg chg="add mod">
          <ac:chgData name="Joelle Paolino" userId="b4057b8d-9eaa-46a4-90df-1f9774002f0b" providerId="ADAL" clId="{DEF2CAE3-6BEF-49F5-AE8D-A690AAD603DA}" dt="2024-05-24T17:37:39.884" v="11358" actId="1076"/>
          <ac:picMkLst>
            <pc:docMk/>
            <pc:sldMk cId="2938133740" sldId="280"/>
            <ac:picMk id="7" creationId="{1ECEE5F8-A734-6D54-CCCF-7DB7BC0B7412}"/>
          </ac:picMkLst>
        </pc:picChg>
      </pc:sldChg>
      <pc:sldChg chg="addSp delSp modSp add mod">
        <pc:chgData name="Joelle Paolino" userId="b4057b8d-9eaa-46a4-90df-1f9774002f0b" providerId="ADAL" clId="{DEF2CAE3-6BEF-49F5-AE8D-A690AAD603DA}" dt="2024-05-30T14:30:46.986" v="17187" actId="1076"/>
        <pc:sldMkLst>
          <pc:docMk/>
          <pc:sldMk cId="1301464854" sldId="281"/>
        </pc:sldMkLst>
        <pc:spChg chg="mod">
          <ac:chgData name="Joelle Paolino" userId="b4057b8d-9eaa-46a4-90df-1f9774002f0b" providerId="ADAL" clId="{DEF2CAE3-6BEF-49F5-AE8D-A690AAD603DA}" dt="2024-05-30T14:30:46.986" v="17187" actId="1076"/>
          <ac:spMkLst>
            <pc:docMk/>
            <pc:sldMk cId="1301464854" sldId="281"/>
            <ac:spMk id="3" creationId="{18C3D68D-FD63-1355-A461-0588ABCC2C77}"/>
          </ac:spMkLst>
        </pc:spChg>
        <pc:spChg chg="del">
          <ac:chgData name="Joelle Paolino" userId="b4057b8d-9eaa-46a4-90df-1f9774002f0b" providerId="ADAL" clId="{DEF2CAE3-6BEF-49F5-AE8D-A690AAD603DA}" dt="2024-05-24T14:50:01.298" v="8608" actId="478"/>
          <ac:spMkLst>
            <pc:docMk/>
            <pc:sldMk cId="1301464854" sldId="281"/>
            <ac:spMk id="5" creationId="{43891F2C-39F2-F964-D383-932E171C4143}"/>
          </ac:spMkLst>
        </pc:spChg>
        <pc:spChg chg="del">
          <ac:chgData name="Joelle Paolino" userId="b4057b8d-9eaa-46a4-90df-1f9774002f0b" providerId="ADAL" clId="{DEF2CAE3-6BEF-49F5-AE8D-A690AAD603DA}" dt="2024-05-24T14:50:03.297" v="8609" actId="478"/>
          <ac:spMkLst>
            <pc:docMk/>
            <pc:sldMk cId="1301464854" sldId="281"/>
            <ac:spMk id="7" creationId="{8A2D7CE5-CD30-3BE5-852F-2ABAF7567DF8}"/>
          </ac:spMkLst>
        </pc:spChg>
        <pc:picChg chg="del">
          <ac:chgData name="Joelle Paolino" userId="b4057b8d-9eaa-46a4-90df-1f9774002f0b" providerId="ADAL" clId="{DEF2CAE3-6BEF-49F5-AE8D-A690AAD603DA}" dt="2024-05-24T17:37:11.644" v="11346" actId="478"/>
          <ac:picMkLst>
            <pc:docMk/>
            <pc:sldMk cId="1301464854" sldId="281"/>
            <ac:picMk id="4" creationId="{17AC8AE5-CB36-809D-FC64-D28C724E5D66}"/>
          </ac:picMkLst>
        </pc:picChg>
        <pc:picChg chg="add mod">
          <ac:chgData name="Joelle Paolino" userId="b4057b8d-9eaa-46a4-90df-1f9774002f0b" providerId="ADAL" clId="{DEF2CAE3-6BEF-49F5-AE8D-A690AAD603DA}" dt="2024-05-24T17:37:15.452" v="11348" actId="1076"/>
          <ac:picMkLst>
            <pc:docMk/>
            <pc:sldMk cId="1301464854" sldId="281"/>
            <ac:picMk id="6" creationId="{B7C894BE-C13D-CC08-C86B-F3C4CF317444}"/>
          </ac:picMkLst>
        </pc:picChg>
      </pc:sldChg>
      <pc:sldChg chg="addSp delSp modSp add del mod">
        <pc:chgData name="Joelle Paolino" userId="b4057b8d-9eaa-46a4-90df-1f9774002f0b" providerId="ADAL" clId="{DEF2CAE3-6BEF-49F5-AE8D-A690AAD603DA}" dt="2024-05-28T14:49:10.285" v="14167" actId="47"/>
        <pc:sldMkLst>
          <pc:docMk/>
          <pc:sldMk cId="836806384" sldId="282"/>
        </pc:sldMkLst>
        <pc:spChg chg="add mod">
          <ac:chgData name="Joelle Paolino" userId="b4057b8d-9eaa-46a4-90df-1f9774002f0b" providerId="ADAL" clId="{DEF2CAE3-6BEF-49F5-AE8D-A690AAD603DA}" dt="2024-05-28T14:48:52.638" v="14161" actId="21"/>
          <ac:spMkLst>
            <pc:docMk/>
            <pc:sldMk cId="836806384" sldId="282"/>
            <ac:spMk id="4" creationId="{3C6F391E-4239-0B85-44D0-179DC0D10701}"/>
          </ac:spMkLst>
        </pc:spChg>
        <pc:spChg chg="del">
          <ac:chgData name="Joelle Paolino" userId="b4057b8d-9eaa-46a4-90df-1f9774002f0b" providerId="ADAL" clId="{DEF2CAE3-6BEF-49F5-AE8D-A690AAD603DA}" dt="2024-05-24T15:24:06.891" v="8889" actId="478"/>
          <ac:spMkLst>
            <pc:docMk/>
            <pc:sldMk cId="836806384" sldId="282"/>
            <ac:spMk id="6" creationId="{AEAD8D5F-225C-6709-8C21-C056A39883B4}"/>
          </ac:spMkLst>
        </pc:spChg>
        <pc:spChg chg="del">
          <ac:chgData name="Joelle Paolino" userId="b4057b8d-9eaa-46a4-90df-1f9774002f0b" providerId="ADAL" clId="{DEF2CAE3-6BEF-49F5-AE8D-A690AAD603DA}" dt="2024-05-24T15:24:08.744" v="8890" actId="478"/>
          <ac:spMkLst>
            <pc:docMk/>
            <pc:sldMk cId="836806384" sldId="282"/>
            <ac:spMk id="7" creationId="{D92363EC-21F4-867A-1DD6-59BEE48BC3E4}"/>
          </ac:spMkLst>
        </pc:spChg>
        <pc:picChg chg="del">
          <ac:chgData name="Joelle Paolino" userId="b4057b8d-9eaa-46a4-90df-1f9774002f0b" providerId="ADAL" clId="{DEF2CAE3-6BEF-49F5-AE8D-A690AAD603DA}" dt="2024-05-24T17:37:50.711" v="11362" actId="478"/>
          <ac:picMkLst>
            <pc:docMk/>
            <pc:sldMk cId="836806384" sldId="282"/>
            <ac:picMk id="5" creationId="{864992A1-C66C-E355-DB75-D31E58BD30BD}"/>
          </ac:picMkLst>
        </pc:picChg>
        <pc:picChg chg="add mod">
          <ac:chgData name="Joelle Paolino" userId="b4057b8d-9eaa-46a4-90df-1f9774002f0b" providerId="ADAL" clId="{DEF2CAE3-6BEF-49F5-AE8D-A690AAD603DA}" dt="2024-05-24T17:37:56.246" v="11364" actId="1076"/>
          <ac:picMkLst>
            <pc:docMk/>
            <pc:sldMk cId="836806384" sldId="282"/>
            <ac:picMk id="8" creationId="{6FDE9223-DED3-3F00-A03B-504F62E60E14}"/>
          </ac:picMkLst>
        </pc:picChg>
      </pc:sldChg>
      <pc:sldChg chg="addSp delSp modSp add mod ord">
        <pc:chgData name="Joelle Paolino" userId="b4057b8d-9eaa-46a4-90df-1f9774002f0b" providerId="ADAL" clId="{DEF2CAE3-6BEF-49F5-AE8D-A690AAD603DA}" dt="2024-05-31T17:56:10.086" v="17194"/>
        <pc:sldMkLst>
          <pc:docMk/>
          <pc:sldMk cId="2572060602" sldId="283"/>
        </pc:sldMkLst>
        <pc:spChg chg="mod">
          <ac:chgData name="Joelle Paolino" userId="b4057b8d-9eaa-46a4-90df-1f9774002f0b" providerId="ADAL" clId="{DEF2CAE3-6BEF-49F5-AE8D-A690AAD603DA}" dt="2024-05-29T14:50:35.545" v="17016" actId="5793"/>
          <ac:spMkLst>
            <pc:docMk/>
            <pc:sldMk cId="2572060602" sldId="283"/>
            <ac:spMk id="3" creationId="{549DCFA1-833E-4EB7-6AED-29DC790A4F08}"/>
          </ac:spMkLst>
        </pc:spChg>
        <pc:spChg chg="del">
          <ac:chgData name="Joelle Paolino" userId="b4057b8d-9eaa-46a4-90df-1f9774002f0b" providerId="ADAL" clId="{DEF2CAE3-6BEF-49F5-AE8D-A690AAD603DA}" dt="2024-05-24T15:49:52.725" v="9243" actId="478"/>
          <ac:spMkLst>
            <pc:docMk/>
            <pc:sldMk cId="2572060602" sldId="283"/>
            <ac:spMk id="5" creationId="{13388C0F-EF0C-290D-E5F8-1BD18F217DF2}"/>
          </ac:spMkLst>
        </pc:spChg>
        <pc:spChg chg="del">
          <ac:chgData name="Joelle Paolino" userId="b4057b8d-9eaa-46a4-90df-1f9774002f0b" providerId="ADAL" clId="{DEF2CAE3-6BEF-49F5-AE8D-A690AAD603DA}" dt="2024-05-24T15:49:54.401" v="9244" actId="478"/>
          <ac:spMkLst>
            <pc:docMk/>
            <pc:sldMk cId="2572060602" sldId="283"/>
            <ac:spMk id="7" creationId="{AFE42712-7BD3-8128-6B38-69F2C1BDC0BA}"/>
          </ac:spMkLst>
        </pc:spChg>
        <pc:picChg chg="del">
          <ac:chgData name="Joelle Paolino" userId="b4057b8d-9eaa-46a4-90df-1f9774002f0b" providerId="ADAL" clId="{DEF2CAE3-6BEF-49F5-AE8D-A690AAD603DA}" dt="2024-05-24T17:38:09.080" v="11368" actId="478"/>
          <ac:picMkLst>
            <pc:docMk/>
            <pc:sldMk cId="2572060602" sldId="283"/>
            <ac:picMk id="4" creationId="{CCFE402C-D107-65FF-723A-83F162A4E319}"/>
          </ac:picMkLst>
        </pc:picChg>
        <pc:picChg chg="add mod">
          <ac:chgData name="Joelle Paolino" userId="b4057b8d-9eaa-46a4-90df-1f9774002f0b" providerId="ADAL" clId="{DEF2CAE3-6BEF-49F5-AE8D-A690AAD603DA}" dt="2024-05-24T17:38:12.765" v="11370" actId="1076"/>
          <ac:picMkLst>
            <pc:docMk/>
            <pc:sldMk cId="2572060602" sldId="283"/>
            <ac:picMk id="6" creationId="{E9FDCEAA-A70D-8169-D32A-E3F99C973535}"/>
          </ac:picMkLst>
        </pc:picChg>
      </pc:sldChg>
      <pc:sldChg chg="addSp delSp modSp add mod">
        <pc:chgData name="Joelle Paolino" userId="b4057b8d-9eaa-46a4-90df-1f9774002f0b" providerId="ADAL" clId="{DEF2CAE3-6BEF-49F5-AE8D-A690AAD603DA}" dt="2024-05-28T14:56:13.139" v="14462" actId="1076"/>
        <pc:sldMkLst>
          <pc:docMk/>
          <pc:sldMk cId="2792815150" sldId="284"/>
        </pc:sldMkLst>
        <pc:spChg chg="mod">
          <ac:chgData name="Joelle Paolino" userId="b4057b8d-9eaa-46a4-90df-1f9774002f0b" providerId="ADAL" clId="{DEF2CAE3-6BEF-49F5-AE8D-A690AAD603DA}" dt="2024-05-28T14:56:03.240" v="14460" actId="255"/>
          <ac:spMkLst>
            <pc:docMk/>
            <pc:sldMk cId="2792815150" sldId="284"/>
            <ac:spMk id="3" creationId="{F7768FDB-018B-CC6C-DC3D-841892F98C9B}"/>
          </ac:spMkLst>
        </pc:spChg>
        <pc:spChg chg="mod">
          <ac:chgData name="Joelle Paolino" userId="b4057b8d-9eaa-46a4-90df-1f9774002f0b" providerId="ADAL" clId="{DEF2CAE3-6BEF-49F5-AE8D-A690AAD603DA}" dt="2024-05-28T14:56:13.139" v="14462" actId="1076"/>
          <ac:spMkLst>
            <pc:docMk/>
            <pc:sldMk cId="2792815150" sldId="284"/>
            <ac:spMk id="4" creationId="{972FD370-2570-A22D-A0B0-8E045632F3FB}"/>
          </ac:spMkLst>
        </pc:spChg>
        <pc:spChg chg="del">
          <ac:chgData name="Joelle Paolino" userId="b4057b8d-9eaa-46a4-90df-1f9774002f0b" providerId="ADAL" clId="{DEF2CAE3-6BEF-49F5-AE8D-A690AAD603DA}" dt="2024-05-24T16:08:44.964" v="9650" actId="478"/>
          <ac:spMkLst>
            <pc:docMk/>
            <pc:sldMk cId="2792815150" sldId="284"/>
            <ac:spMk id="6" creationId="{6D94EF23-51A5-3FEA-33DD-B937C1DDB475}"/>
          </ac:spMkLst>
        </pc:spChg>
        <pc:spChg chg="del">
          <ac:chgData name="Joelle Paolino" userId="b4057b8d-9eaa-46a4-90df-1f9774002f0b" providerId="ADAL" clId="{DEF2CAE3-6BEF-49F5-AE8D-A690AAD603DA}" dt="2024-05-24T16:08:47.713" v="9651" actId="478"/>
          <ac:spMkLst>
            <pc:docMk/>
            <pc:sldMk cId="2792815150" sldId="284"/>
            <ac:spMk id="8" creationId="{323531F2-359D-C4EC-1443-86139803388F}"/>
          </ac:spMkLst>
        </pc:spChg>
        <pc:picChg chg="del">
          <ac:chgData name="Joelle Paolino" userId="b4057b8d-9eaa-46a4-90df-1f9774002f0b" providerId="ADAL" clId="{DEF2CAE3-6BEF-49F5-AE8D-A690AAD603DA}" dt="2024-05-24T17:38:24.104" v="11374" actId="478"/>
          <ac:picMkLst>
            <pc:docMk/>
            <pc:sldMk cId="2792815150" sldId="284"/>
            <ac:picMk id="5" creationId="{9C796D2F-2F22-C1B7-78C6-934DE7C9D24F}"/>
          </ac:picMkLst>
        </pc:picChg>
        <pc:picChg chg="add mod">
          <ac:chgData name="Joelle Paolino" userId="b4057b8d-9eaa-46a4-90df-1f9774002f0b" providerId="ADAL" clId="{DEF2CAE3-6BEF-49F5-AE8D-A690AAD603DA}" dt="2024-05-24T17:38:27.670" v="11376" actId="1076"/>
          <ac:picMkLst>
            <pc:docMk/>
            <pc:sldMk cId="2792815150" sldId="284"/>
            <ac:picMk id="7" creationId="{E6E4B09A-BA8C-771F-0AE4-A653FBB8379F}"/>
          </ac:picMkLst>
        </pc:picChg>
      </pc:sldChg>
      <pc:sldChg chg="addSp delSp modSp add mod modAnim modNotesTx">
        <pc:chgData name="Joelle Paolino" userId="b4057b8d-9eaa-46a4-90df-1f9774002f0b" providerId="ADAL" clId="{DEF2CAE3-6BEF-49F5-AE8D-A690AAD603DA}" dt="2024-05-29T19:23:07.109" v="17050" actId="20577"/>
        <pc:sldMkLst>
          <pc:docMk/>
          <pc:sldMk cId="3761404010" sldId="773"/>
        </pc:sldMkLst>
        <pc:spChg chg="del">
          <ac:chgData name="Joelle Paolino" userId="b4057b8d-9eaa-46a4-90df-1f9774002f0b" providerId="ADAL" clId="{DEF2CAE3-6BEF-49F5-AE8D-A690AAD603DA}" dt="2024-05-28T20:43:08.777" v="16061" actId="478"/>
          <ac:spMkLst>
            <pc:docMk/>
            <pc:sldMk cId="3761404010" sldId="773"/>
            <ac:spMk id="2" creationId="{00000000-0000-0000-0000-000000000000}"/>
          </ac:spMkLst>
        </pc:spChg>
        <pc:spChg chg="add del mod">
          <ac:chgData name="Joelle Paolino" userId="b4057b8d-9eaa-46a4-90df-1f9774002f0b" providerId="ADAL" clId="{DEF2CAE3-6BEF-49F5-AE8D-A690AAD603DA}" dt="2024-05-28T20:43:13.673" v="16063" actId="478"/>
          <ac:spMkLst>
            <pc:docMk/>
            <pc:sldMk cId="3761404010" sldId="773"/>
            <ac:spMk id="3" creationId="{35D9AEB5-8E69-0304-99FF-3DF1EA62B93C}"/>
          </ac:spMkLst>
        </pc:spChg>
        <pc:spChg chg="add mod">
          <ac:chgData name="Joelle Paolino" userId="b4057b8d-9eaa-46a4-90df-1f9774002f0b" providerId="ADAL" clId="{DEF2CAE3-6BEF-49F5-AE8D-A690AAD603DA}" dt="2024-05-29T15:23:18.841" v="17023" actId="1076"/>
          <ac:spMkLst>
            <pc:docMk/>
            <pc:sldMk cId="3761404010" sldId="773"/>
            <ac:spMk id="4" creationId="{AE6B68DB-9947-5168-CBFB-55A23D92D4F5}"/>
          </ac:spMkLst>
        </pc:spChg>
        <pc:graphicFrameChg chg="mod">
          <ac:chgData name="Joelle Paolino" userId="b4057b8d-9eaa-46a4-90df-1f9774002f0b" providerId="ADAL" clId="{DEF2CAE3-6BEF-49F5-AE8D-A690AAD603DA}" dt="2024-05-28T20:42:56.035" v="16060"/>
          <ac:graphicFrameMkLst>
            <pc:docMk/>
            <pc:sldMk cId="3761404010" sldId="773"/>
            <ac:graphicFrameMk id="5" creationId="{0F5280B4-71D6-1F48-6B68-2785EF1DD6AF}"/>
          </ac:graphicFrameMkLst>
        </pc:graphicFrameChg>
      </pc:sldChg>
      <pc:sldChg chg="addSp delSp modSp mod modTransition">
        <pc:chgData name="Joelle Paolino" userId="b4057b8d-9eaa-46a4-90df-1f9774002f0b" providerId="ADAL" clId="{DEF2CAE3-6BEF-49F5-AE8D-A690AAD603DA}" dt="2024-05-24T18:16:35.907" v="11602" actId="478"/>
        <pc:sldMkLst>
          <pc:docMk/>
          <pc:sldMk cId="1306324333" sldId="790"/>
        </pc:sldMkLst>
        <pc:spChg chg="add mod ord">
          <ac:chgData name="Joelle Paolino" userId="b4057b8d-9eaa-46a4-90df-1f9774002f0b" providerId="ADAL" clId="{DEF2CAE3-6BEF-49F5-AE8D-A690AAD603DA}" dt="2024-05-24T17:55:32.807" v="11461" actId="164"/>
          <ac:spMkLst>
            <pc:docMk/>
            <pc:sldMk cId="1306324333" sldId="790"/>
            <ac:spMk id="2" creationId="{598969C4-CE25-7C7F-3FBE-5B6FAE859F8E}"/>
          </ac:spMkLst>
        </pc:spChg>
        <pc:spChg chg="add mod">
          <ac:chgData name="Joelle Paolino" userId="b4057b8d-9eaa-46a4-90df-1f9774002f0b" providerId="ADAL" clId="{DEF2CAE3-6BEF-49F5-AE8D-A690AAD603DA}" dt="2024-05-24T17:56:35.104" v="11487" actId="1076"/>
          <ac:spMkLst>
            <pc:docMk/>
            <pc:sldMk cId="1306324333" sldId="790"/>
            <ac:spMk id="4" creationId="{3FC8D86A-C1AC-95EA-7429-1EA6860A057D}"/>
          </ac:spMkLst>
        </pc:spChg>
        <pc:spChg chg="mod">
          <ac:chgData name="Joelle Paolino" userId="b4057b8d-9eaa-46a4-90df-1f9774002f0b" providerId="ADAL" clId="{DEF2CAE3-6BEF-49F5-AE8D-A690AAD603DA}" dt="2024-05-24T17:57:36.340" v="11499" actId="1076"/>
          <ac:spMkLst>
            <pc:docMk/>
            <pc:sldMk cId="1306324333" sldId="790"/>
            <ac:spMk id="8" creationId="{567E45E6-5F8F-9BF6-6E0E-269CEA9D18B8}"/>
          </ac:spMkLst>
        </pc:spChg>
        <pc:spChg chg="mod">
          <ac:chgData name="Joelle Paolino" userId="b4057b8d-9eaa-46a4-90df-1f9774002f0b" providerId="ADAL" clId="{DEF2CAE3-6BEF-49F5-AE8D-A690AAD603DA}" dt="2024-05-24T17:57:31.372" v="11498" actId="1076"/>
          <ac:spMkLst>
            <pc:docMk/>
            <pc:sldMk cId="1306324333" sldId="790"/>
            <ac:spMk id="9" creationId="{88C23EC7-511B-0AA3-8048-FFC4E1E08364}"/>
          </ac:spMkLst>
        </pc:spChg>
        <pc:spChg chg="del">
          <ac:chgData name="Joelle Paolino" userId="b4057b8d-9eaa-46a4-90df-1f9774002f0b" providerId="ADAL" clId="{DEF2CAE3-6BEF-49F5-AE8D-A690AAD603DA}" dt="2024-05-24T17:57:04.554" v="11494" actId="478"/>
          <ac:spMkLst>
            <pc:docMk/>
            <pc:sldMk cId="1306324333" sldId="790"/>
            <ac:spMk id="10" creationId="{DAF2B559-36C3-910C-E5CB-8BE19EBDEAC8}"/>
          </ac:spMkLst>
        </pc:spChg>
        <pc:spChg chg="mod">
          <ac:chgData name="Joelle Paolino" userId="b4057b8d-9eaa-46a4-90df-1f9774002f0b" providerId="ADAL" clId="{DEF2CAE3-6BEF-49F5-AE8D-A690AAD603DA}" dt="2024-05-24T18:01:15.524" v="11532" actId="1076"/>
          <ac:spMkLst>
            <pc:docMk/>
            <pc:sldMk cId="1306324333" sldId="790"/>
            <ac:spMk id="11" creationId="{6F7EFAF9-DFC2-63AD-AC19-98AE8DF28A5F}"/>
          </ac:spMkLst>
        </pc:spChg>
        <pc:spChg chg="add mod">
          <ac:chgData name="Joelle Paolino" userId="b4057b8d-9eaa-46a4-90df-1f9774002f0b" providerId="ADAL" clId="{DEF2CAE3-6BEF-49F5-AE8D-A690AAD603DA}" dt="2024-05-24T18:00:44.944" v="11526" actId="1076"/>
          <ac:spMkLst>
            <pc:docMk/>
            <pc:sldMk cId="1306324333" sldId="790"/>
            <ac:spMk id="12" creationId="{AA6139AE-C98C-23D7-6BC5-361F9BFF55A2}"/>
          </ac:spMkLst>
        </pc:spChg>
        <pc:spChg chg="add mod">
          <ac:chgData name="Joelle Paolino" userId="b4057b8d-9eaa-46a4-90df-1f9774002f0b" providerId="ADAL" clId="{DEF2CAE3-6BEF-49F5-AE8D-A690AAD603DA}" dt="2024-05-24T18:01:02.033" v="11529" actId="1076"/>
          <ac:spMkLst>
            <pc:docMk/>
            <pc:sldMk cId="1306324333" sldId="790"/>
            <ac:spMk id="14" creationId="{5B1B1C63-DB21-2481-B2AC-84F61F631DF5}"/>
          </ac:spMkLst>
        </pc:spChg>
        <pc:spChg chg="add mod">
          <ac:chgData name="Joelle Paolino" userId="b4057b8d-9eaa-46a4-90df-1f9774002f0b" providerId="ADAL" clId="{DEF2CAE3-6BEF-49F5-AE8D-A690AAD603DA}" dt="2024-05-24T18:00:04.560" v="11523" actId="1076"/>
          <ac:spMkLst>
            <pc:docMk/>
            <pc:sldMk cId="1306324333" sldId="790"/>
            <ac:spMk id="15" creationId="{85F27182-4D40-CF67-66CE-47C63A7DAA4D}"/>
          </ac:spMkLst>
        </pc:spChg>
        <pc:spChg chg="del mod">
          <ac:chgData name="Joelle Paolino" userId="b4057b8d-9eaa-46a4-90df-1f9774002f0b" providerId="ADAL" clId="{DEF2CAE3-6BEF-49F5-AE8D-A690AAD603DA}" dt="2024-05-24T17:56:28.334" v="11486" actId="478"/>
          <ac:spMkLst>
            <pc:docMk/>
            <pc:sldMk cId="1306324333" sldId="790"/>
            <ac:spMk id="18" creationId="{4BDA59AC-9962-16A2-31D9-27C53C9395E6}"/>
          </ac:spMkLst>
        </pc:spChg>
        <pc:spChg chg="mod">
          <ac:chgData name="Joelle Paolino" userId="b4057b8d-9eaa-46a4-90df-1f9774002f0b" providerId="ADAL" clId="{DEF2CAE3-6BEF-49F5-AE8D-A690AAD603DA}" dt="2024-05-24T18:02:19.306" v="11546" actId="20577"/>
          <ac:spMkLst>
            <pc:docMk/>
            <pc:sldMk cId="1306324333" sldId="790"/>
            <ac:spMk id="19" creationId="{9B3136E3-4FB7-C76E-97E4-7F587BB5833D}"/>
          </ac:spMkLst>
        </pc:spChg>
        <pc:grpChg chg="add mod">
          <ac:chgData name="Joelle Paolino" userId="b4057b8d-9eaa-46a4-90df-1f9774002f0b" providerId="ADAL" clId="{DEF2CAE3-6BEF-49F5-AE8D-A690AAD603DA}" dt="2024-05-24T17:55:32.807" v="11461" actId="164"/>
          <ac:grpSpMkLst>
            <pc:docMk/>
            <pc:sldMk cId="1306324333" sldId="790"/>
            <ac:grpSpMk id="3" creationId="{218F92FE-12EA-6CFE-4A2E-961131E34B34}"/>
          </ac:grpSpMkLst>
        </pc:grpChg>
        <pc:picChg chg="mod">
          <ac:chgData name="Joelle Paolino" userId="b4057b8d-9eaa-46a4-90df-1f9774002f0b" providerId="ADAL" clId="{DEF2CAE3-6BEF-49F5-AE8D-A690AAD603DA}" dt="2024-05-24T17:55:32.807" v="11461" actId="164"/>
          <ac:picMkLst>
            <pc:docMk/>
            <pc:sldMk cId="1306324333" sldId="790"/>
            <ac:picMk id="20" creationId="{A0A9BA81-58FF-0960-6547-F1397B37E690}"/>
          </ac:picMkLst>
        </pc:picChg>
        <pc:picChg chg="del">
          <ac:chgData name="Joelle Paolino" userId="b4057b8d-9eaa-46a4-90df-1f9774002f0b" providerId="ADAL" clId="{DEF2CAE3-6BEF-49F5-AE8D-A690AAD603DA}" dt="2024-05-24T18:16:35.907" v="11602" actId="478"/>
          <ac:picMkLst>
            <pc:docMk/>
            <pc:sldMk cId="1306324333" sldId="790"/>
            <ac:picMk id="21" creationId="{47296227-9C0E-EBC9-3021-9526AC01A845}"/>
          </ac:picMkLst>
        </pc:picChg>
      </pc:sldChg>
      <pc:sldChg chg="delSp modSp add mod modTransition">
        <pc:chgData name="Joelle Paolino" userId="b4057b8d-9eaa-46a4-90df-1f9774002f0b" providerId="ADAL" clId="{DEF2CAE3-6BEF-49F5-AE8D-A690AAD603DA}" dt="2024-05-29T14:17:46.480" v="16712" actId="20577"/>
        <pc:sldMkLst>
          <pc:docMk/>
          <pc:sldMk cId="2135696421" sldId="791"/>
        </pc:sldMkLst>
        <pc:spChg chg="mod">
          <ac:chgData name="Joelle Paolino" userId="b4057b8d-9eaa-46a4-90df-1f9774002f0b" providerId="ADAL" clId="{DEF2CAE3-6BEF-49F5-AE8D-A690AAD603DA}" dt="2024-05-24T18:01:30.420" v="11534" actId="1076"/>
          <ac:spMkLst>
            <pc:docMk/>
            <pc:sldMk cId="2135696421" sldId="791"/>
            <ac:spMk id="11" creationId="{6F7EFAF9-DFC2-63AD-AC19-98AE8DF28A5F}"/>
          </ac:spMkLst>
        </pc:spChg>
        <pc:spChg chg="mod">
          <ac:chgData name="Joelle Paolino" userId="b4057b8d-9eaa-46a4-90df-1f9774002f0b" providerId="ADAL" clId="{DEF2CAE3-6BEF-49F5-AE8D-A690AAD603DA}" dt="2024-05-29T14:17:46.480" v="16712" actId="20577"/>
          <ac:spMkLst>
            <pc:docMk/>
            <pc:sldMk cId="2135696421" sldId="791"/>
            <ac:spMk id="19" creationId="{9B3136E3-4FB7-C76E-97E4-7F587BB5833D}"/>
          </ac:spMkLst>
        </pc:spChg>
        <pc:picChg chg="del">
          <ac:chgData name="Joelle Paolino" userId="b4057b8d-9eaa-46a4-90df-1f9774002f0b" providerId="ADAL" clId="{DEF2CAE3-6BEF-49F5-AE8D-A690AAD603DA}" dt="2024-05-24T18:16:37.982" v="11603" actId="478"/>
          <ac:picMkLst>
            <pc:docMk/>
            <pc:sldMk cId="2135696421" sldId="791"/>
            <ac:picMk id="21" creationId="{47296227-9C0E-EBC9-3021-9526AC01A845}"/>
          </ac:picMkLst>
        </pc:picChg>
      </pc:sldChg>
      <pc:sldChg chg="modSp add del mod">
        <pc:chgData name="Joelle Paolino" userId="b4057b8d-9eaa-46a4-90df-1f9774002f0b" providerId="ADAL" clId="{DEF2CAE3-6BEF-49F5-AE8D-A690AAD603DA}" dt="2024-05-24T18:01:06.077" v="11530" actId="47"/>
        <pc:sldMkLst>
          <pc:docMk/>
          <pc:sldMk cId="2759228012" sldId="791"/>
        </pc:sldMkLst>
        <pc:spChg chg="mod">
          <ac:chgData name="Joelle Paolino" userId="b4057b8d-9eaa-46a4-90df-1f9774002f0b" providerId="ADAL" clId="{DEF2CAE3-6BEF-49F5-AE8D-A690AAD603DA}" dt="2024-05-24T17:57:55.621" v="11501" actId="1076"/>
          <ac:spMkLst>
            <pc:docMk/>
            <pc:sldMk cId="2759228012" sldId="791"/>
            <ac:spMk id="11" creationId="{6F7EFAF9-DFC2-63AD-AC19-98AE8DF28A5F}"/>
          </ac:spMkLst>
        </pc:spChg>
      </pc:sldChg>
      <pc:sldChg chg="addSp delSp modSp del mod">
        <pc:chgData name="Joelle Paolino" userId="b4057b8d-9eaa-46a4-90df-1f9774002f0b" providerId="ADAL" clId="{DEF2CAE3-6BEF-49F5-AE8D-A690AAD603DA}" dt="2024-05-24T17:57:17.508" v="11496" actId="47"/>
        <pc:sldMkLst>
          <pc:docMk/>
          <pc:sldMk cId="3830139736" sldId="791"/>
        </pc:sldMkLst>
        <pc:spChg chg="del">
          <ac:chgData name="Joelle Paolino" userId="b4057b8d-9eaa-46a4-90df-1f9774002f0b" providerId="ADAL" clId="{DEF2CAE3-6BEF-49F5-AE8D-A690AAD603DA}" dt="2024-05-24T17:56:43.760" v="11488" actId="478"/>
          <ac:spMkLst>
            <pc:docMk/>
            <pc:sldMk cId="3830139736" sldId="791"/>
            <ac:spMk id="4" creationId="{5F8B2B6A-1233-01B7-C13F-EA82F268E8CB}"/>
          </ac:spMkLst>
        </pc:spChg>
        <pc:spChg chg="del">
          <ac:chgData name="Joelle Paolino" userId="b4057b8d-9eaa-46a4-90df-1f9774002f0b" providerId="ADAL" clId="{DEF2CAE3-6BEF-49F5-AE8D-A690AAD603DA}" dt="2024-05-24T17:55:44.557" v="11463" actId="478"/>
          <ac:spMkLst>
            <pc:docMk/>
            <pc:sldMk cId="3830139736" sldId="791"/>
            <ac:spMk id="5" creationId="{C15ED13D-0959-F853-E1C5-28D22E264FD5}"/>
          </ac:spMkLst>
        </pc:spChg>
        <pc:spChg chg="del">
          <ac:chgData name="Joelle Paolino" userId="b4057b8d-9eaa-46a4-90df-1f9774002f0b" providerId="ADAL" clId="{DEF2CAE3-6BEF-49F5-AE8D-A690AAD603DA}" dt="2024-05-24T17:57:00.202" v="11493" actId="478"/>
          <ac:spMkLst>
            <pc:docMk/>
            <pc:sldMk cId="3830139736" sldId="791"/>
            <ac:spMk id="10" creationId="{DAF2B559-36C3-910C-E5CB-8BE19EBDEAC8}"/>
          </ac:spMkLst>
        </pc:spChg>
        <pc:spChg chg="mod">
          <ac:chgData name="Joelle Paolino" userId="b4057b8d-9eaa-46a4-90df-1f9774002f0b" providerId="ADAL" clId="{DEF2CAE3-6BEF-49F5-AE8D-A690AAD603DA}" dt="2024-05-24T17:55:45.337" v="11464"/>
          <ac:spMkLst>
            <pc:docMk/>
            <pc:sldMk cId="3830139736" sldId="791"/>
            <ac:spMk id="15" creationId="{234BE55A-B40D-1972-3A7B-CD9D4A5A622D}"/>
          </ac:spMkLst>
        </pc:spChg>
        <pc:spChg chg="add mod">
          <ac:chgData name="Joelle Paolino" userId="b4057b8d-9eaa-46a4-90df-1f9774002f0b" providerId="ADAL" clId="{DEF2CAE3-6BEF-49F5-AE8D-A690AAD603DA}" dt="2024-05-24T17:56:44.164" v="11489"/>
          <ac:spMkLst>
            <pc:docMk/>
            <pc:sldMk cId="3830139736" sldId="791"/>
            <ac:spMk id="16" creationId="{A2450238-FB57-C80D-792F-8B8D9A57AE3F}"/>
          </ac:spMkLst>
        </pc:spChg>
        <pc:grpChg chg="add mod">
          <ac:chgData name="Joelle Paolino" userId="b4057b8d-9eaa-46a4-90df-1f9774002f0b" providerId="ADAL" clId="{DEF2CAE3-6BEF-49F5-AE8D-A690AAD603DA}" dt="2024-05-24T17:55:45.337" v="11464"/>
          <ac:grpSpMkLst>
            <pc:docMk/>
            <pc:sldMk cId="3830139736" sldId="791"/>
            <ac:grpSpMk id="12" creationId="{430D60CE-33EA-D784-7443-61BE963837A3}"/>
          </ac:grpSpMkLst>
        </pc:grpChg>
        <pc:picChg chg="del">
          <ac:chgData name="Joelle Paolino" userId="b4057b8d-9eaa-46a4-90df-1f9774002f0b" providerId="ADAL" clId="{DEF2CAE3-6BEF-49F5-AE8D-A690AAD603DA}" dt="2024-05-24T17:55:41.481" v="11462" actId="478"/>
          <ac:picMkLst>
            <pc:docMk/>
            <pc:sldMk cId="3830139736" sldId="791"/>
            <ac:picMk id="2" creationId="{166F5DED-188D-5BA3-6350-A1BCB4AA8E5E}"/>
          </ac:picMkLst>
        </pc:picChg>
        <pc:picChg chg="mod">
          <ac:chgData name="Joelle Paolino" userId="b4057b8d-9eaa-46a4-90df-1f9774002f0b" providerId="ADAL" clId="{DEF2CAE3-6BEF-49F5-AE8D-A690AAD603DA}" dt="2024-05-24T17:55:45.337" v="11464"/>
          <ac:picMkLst>
            <pc:docMk/>
            <pc:sldMk cId="3830139736" sldId="791"/>
            <ac:picMk id="14" creationId="{77075E3D-C322-B2B7-9D43-329746588D3E}"/>
          </ac:picMkLst>
        </pc:picChg>
      </pc:sldChg>
      <pc:sldChg chg="addSp delSp modSp del mod">
        <pc:chgData name="Joelle Paolino" userId="b4057b8d-9eaa-46a4-90df-1f9774002f0b" providerId="ADAL" clId="{DEF2CAE3-6BEF-49F5-AE8D-A690AAD603DA}" dt="2024-05-24T17:57:18.647" v="11497" actId="47"/>
        <pc:sldMkLst>
          <pc:docMk/>
          <pc:sldMk cId="1118927463" sldId="792"/>
        </pc:sldMkLst>
        <pc:spChg chg="del">
          <ac:chgData name="Joelle Paolino" userId="b4057b8d-9eaa-46a4-90df-1f9774002f0b" providerId="ADAL" clId="{DEF2CAE3-6BEF-49F5-AE8D-A690AAD603DA}" dt="2024-05-24T17:56:47.695" v="11490" actId="478"/>
          <ac:spMkLst>
            <pc:docMk/>
            <pc:sldMk cId="1118927463" sldId="792"/>
            <ac:spMk id="4" creationId="{5212A35F-7E5C-D771-DBBA-BF1D8762B454}"/>
          </ac:spMkLst>
        </pc:spChg>
        <pc:spChg chg="del">
          <ac:chgData name="Joelle Paolino" userId="b4057b8d-9eaa-46a4-90df-1f9774002f0b" providerId="ADAL" clId="{DEF2CAE3-6BEF-49F5-AE8D-A690AAD603DA}" dt="2024-05-24T17:55:50.977" v="11466" actId="478"/>
          <ac:spMkLst>
            <pc:docMk/>
            <pc:sldMk cId="1118927463" sldId="792"/>
            <ac:spMk id="5" creationId="{C15ED13D-0959-F853-E1C5-28D22E264FD5}"/>
          </ac:spMkLst>
        </pc:spChg>
        <pc:spChg chg="del">
          <ac:chgData name="Joelle Paolino" userId="b4057b8d-9eaa-46a4-90df-1f9774002f0b" providerId="ADAL" clId="{DEF2CAE3-6BEF-49F5-AE8D-A690AAD603DA}" dt="2024-05-24T17:56:53.828" v="11492" actId="478"/>
          <ac:spMkLst>
            <pc:docMk/>
            <pc:sldMk cId="1118927463" sldId="792"/>
            <ac:spMk id="10" creationId="{DAF2B559-36C3-910C-E5CB-8BE19EBDEAC8}"/>
          </ac:spMkLst>
        </pc:spChg>
        <pc:spChg chg="mod">
          <ac:chgData name="Joelle Paolino" userId="b4057b8d-9eaa-46a4-90df-1f9774002f0b" providerId="ADAL" clId="{DEF2CAE3-6BEF-49F5-AE8D-A690AAD603DA}" dt="2024-05-24T17:55:51.449" v="11467"/>
          <ac:spMkLst>
            <pc:docMk/>
            <pc:sldMk cId="1118927463" sldId="792"/>
            <ac:spMk id="15" creationId="{DB98BDFC-6643-75A4-A395-7FFD067E7816}"/>
          </ac:spMkLst>
        </pc:spChg>
        <pc:spChg chg="add mod">
          <ac:chgData name="Joelle Paolino" userId="b4057b8d-9eaa-46a4-90df-1f9774002f0b" providerId="ADAL" clId="{DEF2CAE3-6BEF-49F5-AE8D-A690AAD603DA}" dt="2024-05-24T17:56:47.968" v="11491"/>
          <ac:spMkLst>
            <pc:docMk/>
            <pc:sldMk cId="1118927463" sldId="792"/>
            <ac:spMk id="16" creationId="{BC763407-669C-5C77-1AEC-83F7B795D876}"/>
          </ac:spMkLst>
        </pc:spChg>
        <pc:grpChg chg="add mod">
          <ac:chgData name="Joelle Paolino" userId="b4057b8d-9eaa-46a4-90df-1f9774002f0b" providerId="ADAL" clId="{DEF2CAE3-6BEF-49F5-AE8D-A690AAD603DA}" dt="2024-05-24T17:55:51.449" v="11467"/>
          <ac:grpSpMkLst>
            <pc:docMk/>
            <pc:sldMk cId="1118927463" sldId="792"/>
            <ac:grpSpMk id="12" creationId="{BC52C03F-59BD-3A71-71E8-0A2E61956BA4}"/>
          </ac:grpSpMkLst>
        </pc:grpChg>
        <pc:picChg chg="del">
          <ac:chgData name="Joelle Paolino" userId="b4057b8d-9eaa-46a4-90df-1f9774002f0b" providerId="ADAL" clId="{DEF2CAE3-6BEF-49F5-AE8D-A690AAD603DA}" dt="2024-05-24T17:55:49.144" v="11465" actId="478"/>
          <ac:picMkLst>
            <pc:docMk/>
            <pc:sldMk cId="1118927463" sldId="792"/>
            <ac:picMk id="2" creationId="{601545E9-28CF-402B-B4AB-BA0880F42A69}"/>
          </ac:picMkLst>
        </pc:picChg>
        <pc:picChg chg="mod">
          <ac:chgData name="Joelle Paolino" userId="b4057b8d-9eaa-46a4-90df-1f9774002f0b" providerId="ADAL" clId="{DEF2CAE3-6BEF-49F5-AE8D-A690AAD603DA}" dt="2024-05-24T17:55:51.449" v="11467"/>
          <ac:picMkLst>
            <pc:docMk/>
            <pc:sldMk cId="1118927463" sldId="792"/>
            <ac:picMk id="14" creationId="{012284B4-110B-F682-05BA-F66496AC2C78}"/>
          </ac:picMkLst>
        </pc:picChg>
      </pc:sldChg>
      <pc:sldChg chg="delSp modSp add mod modTransition">
        <pc:chgData name="Joelle Paolino" userId="b4057b8d-9eaa-46a4-90df-1f9774002f0b" providerId="ADAL" clId="{DEF2CAE3-6BEF-49F5-AE8D-A690AAD603DA}" dt="2024-05-24T18:16:40.438" v="11604" actId="478"/>
        <pc:sldMkLst>
          <pc:docMk/>
          <pc:sldMk cId="1306875095" sldId="792"/>
        </pc:sldMkLst>
        <pc:spChg chg="mod">
          <ac:chgData name="Joelle Paolino" userId="b4057b8d-9eaa-46a4-90df-1f9774002f0b" providerId="ADAL" clId="{DEF2CAE3-6BEF-49F5-AE8D-A690AAD603DA}" dt="2024-05-24T18:01:45.451" v="11536" actId="1076"/>
          <ac:spMkLst>
            <pc:docMk/>
            <pc:sldMk cId="1306875095" sldId="792"/>
            <ac:spMk id="11" creationId="{6F7EFAF9-DFC2-63AD-AC19-98AE8DF28A5F}"/>
          </ac:spMkLst>
        </pc:spChg>
        <pc:spChg chg="mod">
          <ac:chgData name="Joelle Paolino" userId="b4057b8d-9eaa-46a4-90df-1f9774002f0b" providerId="ADAL" clId="{DEF2CAE3-6BEF-49F5-AE8D-A690AAD603DA}" dt="2024-05-24T18:03:44.496" v="11572" actId="1076"/>
          <ac:spMkLst>
            <pc:docMk/>
            <pc:sldMk cId="1306875095" sldId="792"/>
            <ac:spMk id="19" creationId="{9B3136E3-4FB7-C76E-97E4-7F587BB5833D}"/>
          </ac:spMkLst>
        </pc:spChg>
        <pc:picChg chg="del">
          <ac:chgData name="Joelle Paolino" userId="b4057b8d-9eaa-46a4-90df-1f9774002f0b" providerId="ADAL" clId="{DEF2CAE3-6BEF-49F5-AE8D-A690AAD603DA}" dt="2024-05-24T18:16:40.438" v="11604" actId="478"/>
          <ac:picMkLst>
            <pc:docMk/>
            <pc:sldMk cId="1306875095" sldId="792"/>
            <ac:picMk id="21" creationId="{47296227-9C0E-EBC9-3021-9526AC01A845}"/>
          </ac:picMkLst>
        </pc:picChg>
      </pc:sldChg>
      <pc:sldChg chg="modSp add del mod">
        <pc:chgData name="Joelle Paolino" userId="b4057b8d-9eaa-46a4-90df-1f9774002f0b" providerId="ADAL" clId="{DEF2CAE3-6BEF-49F5-AE8D-A690AAD603DA}" dt="2024-05-24T18:01:07.132" v="11531" actId="47"/>
        <pc:sldMkLst>
          <pc:docMk/>
          <pc:sldMk cId="1341770220" sldId="792"/>
        </pc:sldMkLst>
        <pc:spChg chg="mod">
          <ac:chgData name="Joelle Paolino" userId="b4057b8d-9eaa-46a4-90df-1f9774002f0b" providerId="ADAL" clId="{DEF2CAE3-6BEF-49F5-AE8D-A690AAD603DA}" dt="2024-05-24T17:58:07.043" v="11503" actId="1076"/>
          <ac:spMkLst>
            <pc:docMk/>
            <pc:sldMk cId="1341770220" sldId="792"/>
            <ac:spMk id="11" creationId="{6F7EFAF9-DFC2-63AD-AC19-98AE8DF28A5F}"/>
          </ac:spMkLst>
        </pc:spChg>
      </pc:sldChg>
      <pc:sldChg chg="addSp modSp add mod">
        <pc:chgData name="Joelle Paolino" userId="b4057b8d-9eaa-46a4-90df-1f9774002f0b" providerId="ADAL" clId="{DEF2CAE3-6BEF-49F5-AE8D-A690AAD603DA}" dt="2024-05-28T14:49:05.140" v="14166" actId="1076"/>
        <pc:sldMkLst>
          <pc:docMk/>
          <pc:sldMk cId="1930772659" sldId="793"/>
        </pc:sldMkLst>
        <pc:spChg chg="add mod">
          <ac:chgData name="Joelle Paolino" userId="b4057b8d-9eaa-46a4-90df-1f9774002f0b" providerId="ADAL" clId="{DEF2CAE3-6BEF-49F5-AE8D-A690AAD603DA}" dt="2024-05-28T14:49:05.140" v="14166" actId="1076"/>
          <ac:spMkLst>
            <pc:docMk/>
            <pc:sldMk cId="1930772659" sldId="793"/>
            <ac:spMk id="5" creationId="{5C4E3B06-7BE6-451C-DDD9-DF33E5D86B33}"/>
          </ac:spMkLst>
        </pc:spChg>
        <pc:spChg chg="mod">
          <ac:chgData name="Joelle Paolino" userId="b4057b8d-9eaa-46a4-90df-1f9774002f0b" providerId="ADAL" clId="{DEF2CAE3-6BEF-49F5-AE8D-A690AAD603DA}" dt="2024-05-28T14:47:39.640" v="14156" actId="20577"/>
          <ac:spMkLst>
            <pc:docMk/>
            <pc:sldMk cId="1930772659" sldId="793"/>
            <ac:spMk id="6" creationId="{AEAD8D5F-225C-6709-8C21-C056A39883B4}"/>
          </ac:spMkLst>
        </pc:spChg>
        <pc:spChg chg="mod">
          <ac:chgData name="Joelle Paolino" userId="b4057b8d-9eaa-46a4-90df-1f9774002f0b" providerId="ADAL" clId="{DEF2CAE3-6BEF-49F5-AE8D-A690AAD603DA}" dt="2024-05-28T14:49:01.391" v="14164" actId="1076"/>
          <ac:spMkLst>
            <pc:docMk/>
            <pc:sldMk cId="1930772659" sldId="793"/>
            <ac:spMk id="7" creationId="{D92363EC-21F4-867A-1DD6-59BEE48BC3E4}"/>
          </ac:spMkLst>
        </pc:spChg>
      </pc:sldChg>
      <pc:sldChg chg="del mod modShow">
        <pc:chgData name="Joelle Paolino" userId="b4057b8d-9eaa-46a4-90df-1f9774002f0b" providerId="ADAL" clId="{DEF2CAE3-6BEF-49F5-AE8D-A690AAD603DA}" dt="2024-05-29T19:22:42.819" v="17044" actId="47"/>
        <pc:sldMkLst>
          <pc:docMk/>
          <pc:sldMk cId="3945060954" sldId="794"/>
        </pc:sldMkLst>
      </pc:sldChg>
      <pc:sldChg chg="del mod modShow">
        <pc:chgData name="Joelle Paolino" userId="b4057b8d-9eaa-46a4-90df-1f9774002f0b" providerId="ADAL" clId="{DEF2CAE3-6BEF-49F5-AE8D-A690AAD603DA}" dt="2024-05-29T19:22:43.659" v="17045" actId="47"/>
        <pc:sldMkLst>
          <pc:docMk/>
          <pc:sldMk cId="4118622471" sldId="795"/>
        </pc:sldMkLst>
      </pc:sldChg>
      <pc:sldChg chg="del mod modShow">
        <pc:chgData name="Joelle Paolino" userId="b4057b8d-9eaa-46a4-90df-1f9774002f0b" providerId="ADAL" clId="{DEF2CAE3-6BEF-49F5-AE8D-A690AAD603DA}" dt="2024-05-29T19:22:44.356" v="17046" actId="47"/>
        <pc:sldMkLst>
          <pc:docMk/>
          <pc:sldMk cId="3093126806" sldId="796"/>
        </pc:sldMkLst>
      </pc:sldChg>
      <pc:sldChg chg="del">
        <pc:chgData name="Joelle Paolino" userId="b4057b8d-9eaa-46a4-90df-1f9774002f0b" providerId="ADAL" clId="{DEF2CAE3-6BEF-49F5-AE8D-A690AAD603DA}" dt="2024-05-28T17:05:15.605" v="15209" actId="47"/>
        <pc:sldMkLst>
          <pc:docMk/>
          <pc:sldMk cId="559408921" sldId="797"/>
        </pc:sldMkLst>
      </pc:sldChg>
      <pc:sldChg chg="addSp modSp new mod addCm delCm modCm">
        <pc:chgData name="Joelle Paolino" userId="b4057b8d-9eaa-46a4-90df-1f9774002f0b" providerId="ADAL" clId="{DEF2CAE3-6BEF-49F5-AE8D-A690AAD603DA}" dt="2024-05-28T17:57:31.699" v="15790"/>
        <pc:sldMkLst>
          <pc:docMk/>
          <pc:sldMk cId="1122371262" sldId="797"/>
        </pc:sldMkLst>
        <pc:spChg chg="add mod">
          <ac:chgData name="Joelle Paolino" userId="b4057b8d-9eaa-46a4-90df-1f9774002f0b" providerId="ADAL" clId="{DEF2CAE3-6BEF-49F5-AE8D-A690AAD603DA}" dt="2024-05-28T17:17:30.028" v="15267" actId="1076"/>
          <ac:spMkLst>
            <pc:docMk/>
            <pc:sldMk cId="1122371262" sldId="797"/>
            <ac:spMk id="2" creationId="{A047C286-2F69-F4B1-9D93-133013966BC1}"/>
          </ac:spMkLst>
        </pc:spChg>
        <pc:spChg chg="add mod">
          <ac:chgData name="Joelle Paolino" userId="b4057b8d-9eaa-46a4-90df-1f9774002f0b" providerId="ADAL" clId="{DEF2CAE3-6BEF-49F5-AE8D-A690AAD603DA}" dt="2024-05-28T17:53:06.753" v="15454" actId="1076"/>
          <ac:spMkLst>
            <pc:docMk/>
            <pc:sldMk cId="1122371262" sldId="797"/>
            <ac:spMk id="4" creationId="{5C37DC72-0B55-41CD-7E67-BCD8BF7B23C0}"/>
          </ac:spMkLst>
        </pc:spChg>
        <pc:spChg chg="add mod">
          <ac:chgData name="Joelle Paolino" userId="b4057b8d-9eaa-46a4-90df-1f9774002f0b" providerId="ADAL" clId="{DEF2CAE3-6BEF-49F5-AE8D-A690AAD603DA}" dt="2024-05-28T17:56:23.581" v="15785" actId="14100"/>
          <ac:spMkLst>
            <pc:docMk/>
            <pc:sldMk cId="1122371262" sldId="797"/>
            <ac:spMk id="6" creationId="{F8B31FD9-2041-6003-F836-BD2F8ECACF18}"/>
          </ac:spMkLst>
        </pc:spChg>
        <pc:picChg chg="add mod">
          <ac:chgData name="Joelle Paolino" userId="b4057b8d-9eaa-46a4-90df-1f9774002f0b" providerId="ADAL" clId="{DEF2CAE3-6BEF-49F5-AE8D-A690AAD603DA}" dt="2024-05-28T17:56:30.948" v="15788" actId="1076"/>
          <ac:picMkLst>
            <pc:docMk/>
            <pc:sldMk cId="1122371262" sldId="797"/>
            <ac:picMk id="14" creationId="{A292F92E-2E63-4C0C-41A1-DA0C82FB836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Joelle Paolino" userId="b4057b8d-9eaa-46a4-90df-1f9774002f0b" providerId="ADAL" clId="{DEF2CAE3-6BEF-49F5-AE8D-A690AAD603DA}" dt="2024-05-28T17:57:31.699" v="15790"/>
              <pc2:cmMkLst xmlns:pc2="http://schemas.microsoft.com/office/powerpoint/2019/9/main/command">
                <pc:docMk/>
                <pc:sldMk cId="1122371262" sldId="797"/>
                <pc2:cmMk id="{F79761BE-2EDF-4FA8-B094-63EFAB1D207E}"/>
              </pc2:cmMkLst>
            </pc226:cmChg>
          </p:ext>
        </pc:extLst>
      </pc:sldChg>
      <pc:sldChg chg="del">
        <pc:chgData name="Joelle Paolino" userId="b4057b8d-9eaa-46a4-90df-1f9774002f0b" providerId="ADAL" clId="{DEF2CAE3-6BEF-49F5-AE8D-A690AAD603DA}" dt="2024-05-28T17:07:13.194" v="15239" actId="47"/>
        <pc:sldMkLst>
          <pc:docMk/>
          <pc:sldMk cId="1540598958" sldId="798"/>
        </pc:sldMkLst>
      </pc:sldChg>
      <pc:sldChg chg="addSp modSp">
        <pc:chgData name="Joelle Paolino" userId="b4057b8d-9eaa-46a4-90df-1f9774002f0b" providerId="ADAL" clId="{DEF2CAE3-6BEF-49F5-AE8D-A690AAD603DA}" dt="2024-05-28T20:52:01.156" v="16066"/>
        <pc:sldMkLst>
          <pc:docMk/>
          <pc:sldMk cId="2208834583" sldId="798"/>
        </pc:sldMkLst>
        <pc:spChg chg="add mod">
          <ac:chgData name="Joelle Paolino" userId="b4057b8d-9eaa-46a4-90df-1f9774002f0b" providerId="ADAL" clId="{DEF2CAE3-6BEF-49F5-AE8D-A690AAD603DA}" dt="2024-05-28T20:52:01.156" v="16066"/>
          <ac:spMkLst>
            <pc:docMk/>
            <pc:sldMk cId="2208834583" sldId="798"/>
            <ac:spMk id="4" creationId="{1BB63BC4-C281-1325-15B1-7897A683A5D9}"/>
          </ac:spMkLst>
        </pc:spChg>
        <pc:picChg chg="add mod">
          <ac:chgData name="Joelle Paolino" userId="b4057b8d-9eaa-46a4-90df-1f9774002f0b" providerId="ADAL" clId="{DEF2CAE3-6BEF-49F5-AE8D-A690AAD603DA}" dt="2024-05-28T20:50:28.213" v="16065" actId="931"/>
          <ac:picMkLst>
            <pc:docMk/>
            <pc:sldMk cId="2208834583" sldId="798"/>
            <ac:picMk id="6" creationId="{1D734F88-BFDB-9F62-92EE-9CDB61FF2992}"/>
          </ac:picMkLst>
        </pc:picChg>
      </pc:sldChg>
      <pc:sldChg chg="addSp modSp new mod">
        <pc:chgData name="Joelle Paolino" userId="b4057b8d-9eaa-46a4-90df-1f9774002f0b" providerId="ADAL" clId="{DEF2CAE3-6BEF-49F5-AE8D-A690AAD603DA}" dt="2024-05-31T18:09:24.105" v="17761" actId="113"/>
        <pc:sldMkLst>
          <pc:docMk/>
          <pc:sldMk cId="571307803" sldId="799"/>
        </pc:sldMkLst>
        <pc:spChg chg="add mod">
          <ac:chgData name="Joelle Paolino" userId="b4057b8d-9eaa-46a4-90df-1f9774002f0b" providerId="ADAL" clId="{DEF2CAE3-6BEF-49F5-AE8D-A690AAD603DA}" dt="2024-05-31T18:08:23.897" v="17719" actId="255"/>
          <ac:spMkLst>
            <pc:docMk/>
            <pc:sldMk cId="571307803" sldId="799"/>
            <ac:spMk id="2" creationId="{AE1DD35E-D90E-0C02-6D05-742701791DBB}"/>
          </ac:spMkLst>
        </pc:spChg>
        <pc:spChg chg="add mod">
          <ac:chgData name="Joelle Paolino" userId="b4057b8d-9eaa-46a4-90df-1f9774002f0b" providerId="ADAL" clId="{DEF2CAE3-6BEF-49F5-AE8D-A690AAD603DA}" dt="2024-05-31T18:08:27.765" v="17720" actId="255"/>
          <ac:spMkLst>
            <pc:docMk/>
            <pc:sldMk cId="571307803" sldId="799"/>
            <ac:spMk id="3" creationId="{BC82CC98-691A-81D4-B9AD-EF3317D510B3}"/>
          </ac:spMkLst>
        </pc:spChg>
        <pc:spChg chg="add mod">
          <ac:chgData name="Joelle Paolino" userId="b4057b8d-9eaa-46a4-90df-1f9774002f0b" providerId="ADAL" clId="{DEF2CAE3-6BEF-49F5-AE8D-A690AAD603DA}" dt="2024-05-31T18:08:31.855" v="17721" actId="255"/>
          <ac:spMkLst>
            <pc:docMk/>
            <pc:sldMk cId="571307803" sldId="799"/>
            <ac:spMk id="4" creationId="{98D57B97-7F4A-AABD-75D8-B9FC88EA586D}"/>
          </ac:spMkLst>
        </pc:spChg>
        <pc:spChg chg="add mod">
          <ac:chgData name="Joelle Paolino" userId="b4057b8d-9eaa-46a4-90df-1f9774002f0b" providerId="ADAL" clId="{DEF2CAE3-6BEF-49F5-AE8D-A690AAD603DA}" dt="2024-05-31T18:08:37.295" v="17722" actId="1076"/>
          <ac:spMkLst>
            <pc:docMk/>
            <pc:sldMk cId="571307803" sldId="799"/>
            <ac:spMk id="5" creationId="{7D9A66B7-BA49-77CD-F55F-8378AF9F0C04}"/>
          </ac:spMkLst>
        </pc:spChg>
        <pc:spChg chg="add mod">
          <ac:chgData name="Joelle Paolino" userId="b4057b8d-9eaa-46a4-90df-1f9774002f0b" providerId="ADAL" clId="{DEF2CAE3-6BEF-49F5-AE8D-A690AAD603DA}" dt="2024-05-31T18:08:40.205" v="17723" actId="1076"/>
          <ac:spMkLst>
            <pc:docMk/>
            <pc:sldMk cId="571307803" sldId="799"/>
            <ac:spMk id="6" creationId="{43E89675-CDB8-F27C-466B-DB5CEBD23503}"/>
          </ac:spMkLst>
        </pc:spChg>
        <pc:spChg chg="add mod">
          <ac:chgData name="Joelle Paolino" userId="b4057b8d-9eaa-46a4-90df-1f9774002f0b" providerId="ADAL" clId="{DEF2CAE3-6BEF-49F5-AE8D-A690AAD603DA}" dt="2024-05-31T18:08:44.817" v="17725" actId="27636"/>
          <ac:spMkLst>
            <pc:docMk/>
            <pc:sldMk cId="571307803" sldId="799"/>
            <ac:spMk id="7" creationId="{F3C1CE54-9F4E-4580-CB6F-9214CBDBDA82}"/>
          </ac:spMkLst>
        </pc:spChg>
        <pc:spChg chg="add mod">
          <ac:chgData name="Joelle Paolino" userId="b4057b8d-9eaa-46a4-90df-1f9774002f0b" providerId="ADAL" clId="{DEF2CAE3-6BEF-49F5-AE8D-A690AAD603DA}" dt="2024-05-31T18:09:24.105" v="17761" actId="113"/>
          <ac:spMkLst>
            <pc:docMk/>
            <pc:sldMk cId="571307803" sldId="799"/>
            <ac:spMk id="8" creationId="{0383A743-5BE6-8528-E2FF-F0DFF062B0DB}"/>
          </ac:spMkLst>
        </pc:spChg>
      </pc:sldChg>
      <pc:sldChg chg="del">
        <pc:chgData name="Joelle Paolino" userId="b4057b8d-9eaa-46a4-90df-1f9774002f0b" providerId="ADAL" clId="{DEF2CAE3-6BEF-49F5-AE8D-A690AAD603DA}" dt="2024-05-28T17:05:14.634" v="15208" actId="47"/>
        <pc:sldMkLst>
          <pc:docMk/>
          <pc:sldMk cId="2792264940" sldId="800"/>
        </pc:sldMkLst>
      </pc:sldChg>
      <pc:sldChg chg="modSp add mod ord">
        <pc:chgData name="Joelle Paolino" userId="b4057b8d-9eaa-46a4-90df-1f9774002f0b" providerId="ADAL" clId="{DEF2CAE3-6BEF-49F5-AE8D-A690AAD603DA}" dt="2024-06-03T17:23:43.523" v="18682" actId="1076"/>
        <pc:sldMkLst>
          <pc:docMk/>
          <pc:sldMk cId="3929389245" sldId="800"/>
        </pc:sldMkLst>
        <pc:spChg chg="mod">
          <ac:chgData name="Joelle Paolino" userId="b4057b8d-9eaa-46a4-90df-1f9774002f0b" providerId="ADAL" clId="{DEF2CAE3-6BEF-49F5-AE8D-A690AAD603DA}" dt="2024-05-31T18:10:09.016" v="17802" actId="20577"/>
          <ac:spMkLst>
            <pc:docMk/>
            <pc:sldMk cId="3929389245" sldId="800"/>
            <ac:spMk id="2" creationId="{AE1DD35E-D90E-0C02-6D05-742701791DBB}"/>
          </ac:spMkLst>
        </pc:spChg>
        <pc:spChg chg="mod">
          <ac:chgData name="Joelle Paolino" userId="b4057b8d-9eaa-46a4-90df-1f9774002f0b" providerId="ADAL" clId="{DEF2CAE3-6BEF-49F5-AE8D-A690AAD603DA}" dt="2024-05-31T18:10:18.051" v="17829" actId="20577"/>
          <ac:spMkLst>
            <pc:docMk/>
            <pc:sldMk cId="3929389245" sldId="800"/>
            <ac:spMk id="3" creationId="{BC82CC98-691A-81D4-B9AD-EF3317D510B3}"/>
          </ac:spMkLst>
        </pc:spChg>
        <pc:spChg chg="mod">
          <ac:chgData name="Joelle Paolino" userId="b4057b8d-9eaa-46a4-90df-1f9774002f0b" providerId="ADAL" clId="{DEF2CAE3-6BEF-49F5-AE8D-A690AAD603DA}" dt="2024-05-31T18:10:32.938" v="17851" actId="20577"/>
          <ac:spMkLst>
            <pc:docMk/>
            <pc:sldMk cId="3929389245" sldId="800"/>
            <ac:spMk id="4" creationId="{98D57B97-7F4A-AABD-75D8-B9FC88EA586D}"/>
          </ac:spMkLst>
        </pc:spChg>
        <pc:spChg chg="mod">
          <ac:chgData name="Joelle Paolino" userId="b4057b8d-9eaa-46a4-90df-1f9774002f0b" providerId="ADAL" clId="{DEF2CAE3-6BEF-49F5-AE8D-A690AAD603DA}" dt="2024-06-03T17:23:25.614" v="18681" actId="20577"/>
          <ac:spMkLst>
            <pc:docMk/>
            <pc:sldMk cId="3929389245" sldId="800"/>
            <ac:spMk id="5" creationId="{7D9A66B7-BA49-77CD-F55F-8378AF9F0C04}"/>
          </ac:spMkLst>
        </pc:spChg>
        <pc:spChg chg="mod">
          <ac:chgData name="Joelle Paolino" userId="b4057b8d-9eaa-46a4-90df-1f9774002f0b" providerId="ADAL" clId="{DEF2CAE3-6BEF-49F5-AE8D-A690AAD603DA}" dt="2024-06-03T17:23:43.523" v="18682" actId="1076"/>
          <ac:spMkLst>
            <pc:docMk/>
            <pc:sldMk cId="3929389245" sldId="800"/>
            <ac:spMk id="6" creationId="{43E89675-CDB8-F27C-466B-DB5CEBD23503}"/>
          </ac:spMkLst>
        </pc:spChg>
        <pc:spChg chg="mod">
          <ac:chgData name="Joelle Paolino" userId="b4057b8d-9eaa-46a4-90df-1f9774002f0b" providerId="ADAL" clId="{DEF2CAE3-6BEF-49F5-AE8D-A690AAD603DA}" dt="2024-05-31T18:35:53.436" v="18672" actId="20577"/>
          <ac:spMkLst>
            <pc:docMk/>
            <pc:sldMk cId="3929389245" sldId="800"/>
            <ac:spMk id="7" creationId="{F3C1CE54-9F4E-4580-CB6F-9214CBDBDA82}"/>
          </ac:spMkLst>
        </pc:spChg>
        <pc:spChg chg="mod">
          <ac:chgData name="Joelle Paolino" userId="b4057b8d-9eaa-46a4-90df-1f9774002f0b" providerId="ADAL" clId="{DEF2CAE3-6BEF-49F5-AE8D-A690AAD603DA}" dt="2024-05-31T18:10:04.096" v="17784" actId="1076"/>
          <ac:spMkLst>
            <pc:docMk/>
            <pc:sldMk cId="3929389245" sldId="800"/>
            <ac:spMk id="8" creationId="{0383A743-5BE6-8528-E2FF-F0DFF062B0DB}"/>
          </ac:spMkLst>
        </pc:spChg>
      </pc:sldChg>
    </pc:docChg>
  </pc:docChgLst>
  <pc:docChgLst>
    <pc:chgData name="Haydee Lamberty-Rodriguez" userId="S::hlamberty-rodriguez@commcorp.org::48a57429-ddfd-4bcc-823f-f3e6d9316d32" providerId="AD" clId="Web-{3E0A6F21-FA77-2235-CF55-4EBF3C288C4C}"/>
    <pc:docChg chg="modSld">
      <pc:chgData name="Haydee Lamberty-Rodriguez" userId="S::hlamberty-rodriguez@commcorp.org::48a57429-ddfd-4bcc-823f-f3e6d9316d32" providerId="AD" clId="Web-{3E0A6F21-FA77-2235-CF55-4EBF3C288C4C}" dt="2024-05-29T12:52:20.145" v="47" actId="20577"/>
      <pc:docMkLst>
        <pc:docMk/>
      </pc:docMkLst>
      <pc:sldChg chg="modSp">
        <pc:chgData name="Haydee Lamberty-Rodriguez" userId="S::hlamberty-rodriguez@commcorp.org::48a57429-ddfd-4bcc-823f-f3e6d9316d32" providerId="AD" clId="Web-{3E0A6F21-FA77-2235-CF55-4EBF3C288C4C}" dt="2024-05-29T12:52:20.145" v="47" actId="20577"/>
        <pc:sldMkLst>
          <pc:docMk/>
          <pc:sldMk cId="2717308012" sldId="258"/>
        </pc:sldMkLst>
        <pc:spChg chg="mod">
          <ac:chgData name="Haydee Lamberty-Rodriguez" userId="S::hlamberty-rodriguez@commcorp.org::48a57429-ddfd-4bcc-823f-f3e6d9316d32" providerId="AD" clId="Web-{3E0A6F21-FA77-2235-CF55-4EBF3C288C4C}" dt="2024-05-29T12:52:20.145" v="47" actId="20577"/>
          <ac:spMkLst>
            <pc:docMk/>
            <pc:sldMk cId="2717308012" sldId="258"/>
            <ac:spMk id="2" creationId="{58E32709-E77E-6B3F-FCE4-74C7358B54C2}"/>
          </ac:spMkLst>
        </pc:spChg>
        <pc:spChg chg="mod">
          <ac:chgData name="Haydee Lamberty-Rodriguez" userId="S::hlamberty-rodriguez@commcorp.org::48a57429-ddfd-4bcc-823f-f3e6d9316d32" providerId="AD" clId="Web-{3E0A6F21-FA77-2235-CF55-4EBF3C288C4C}" dt="2024-05-29T12:39:21.138" v="16" actId="14100"/>
          <ac:spMkLst>
            <pc:docMk/>
            <pc:sldMk cId="2717308012" sldId="258"/>
            <ac:spMk id="3" creationId="{8A465B78-8874-4F5D-83EF-4617956645A3}"/>
          </ac:spMkLst>
        </pc:spChg>
      </pc:sldChg>
      <pc:sldChg chg="modSp">
        <pc:chgData name="Haydee Lamberty-Rodriguez" userId="S::hlamberty-rodriguez@commcorp.org::48a57429-ddfd-4bcc-823f-f3e6d9316d32" providerId="AD" clId="Web-{3E0A6F21-FA77-2235-CF55-4EBF3C288C4C}" dt="2024-05-29T12:45:49.360" v="31" actId="14100"/>
        <pc:sldMkLst>
          <pc:docMk/>
          <pc:sldMk cId="1301464854" sldId="281"/>
        </pc:sldMkLst>
        <pc:spChg chg="mod">
          <ac:chgData name="Haydee Lamberty-Rodriguez" userId="S::hlamberty-rodriguez@commcorp.org::48a57429-ddfd-4bcc-823f-f3e6d9316d32" providerId="AD" clId="Web-{3E0A6F21-FA77-2235-CF55-4EBF3C288C4C}" dt="2024-05-29T12:45:49.360" v="31" actId="14100"/>
          <ac:spMkLst>
            <pc:docMk/>
            <pc:sldMk cId="1301464854" sldId="281"/>
            <ac:spMk id="3" creationId="{18C3D68D-FD63-1355-A461-0588ABCC2C77}"/>
          </ac:spMkLst>
        </pc:spChg>
      </pc:sldChg>
      <pc:sldChg chg="addSp modSp">
        <pc:chgData name="Haydee Lamberty-Rodriguez" userId="S::hlamberty-rodriguez@commcorp.org::48a57429-ddfd-4bcc-823f-f3e6d9316d32" providerId="AD" clId="Web-{3E0A6F21-FA77-2235-CF55-4EBF3C288C4C}" dt="2024-05-29T12:43:04.296" v="21" actId="14100"/>
        <pc:sldMkLst>
          <pc:docMk/>
          <pc:sldMk cId="3945060954" sldId="794"/>
        </pc:sldMkLst>
        <pc:picChg chg="mod">
          <ac:chgData name="Haydee Lamberty-Rodriguez" userId="S::hlamberty-rodriguez@commcorp.org::48a57429-ddfd-4bcc-823f-f3e6d9316d32" providerId="AD" clId="Web-{3E0A6F21-FA77-2235-CF55-4EBF3C288C4C}" dt="2024-05-29T12:43:04.296" v="21" actId="14100"/>
          <ac:picMkLst>
            <pc:docMk/>
            <pc:sldMk cId="3945060954" sldId="794"/>
            <ac:picMk id="2" creationId="{05DDF9B3-72A9-9F2C-F2D7-982C3F4EE341}"/>
          </ac:picMkLst>
        </pc:picChg>
        <pc:picChg chg="add">
          <ac:chgData name="Haydee Lamberty-Rodriguez" userId="S::hlamberty-rodriguez@commcorp.org::48a57429-ddfd-4bcc-823f-f3e6d9316d32" providerId="AD" clId="Web-{3E0A6F21-FA77-2235-CF55-4EBF3C288C4C}" dt="2024-05-29T12:42:34.702" v="18"/>
          <ac:picMkLst>
            <pc:docMk/>
            <pc:sldMk cId="3945060954" sldId="794"/>
            <ac:picMk id="4" creationId="{0E2D7A13-A527-8386-B31F-9FD9B5C596D3}"/>
          </ac:picMkLst>
        </pc:picChg>
      </pc:sldChg>
      <pc:sldChg chg="addSp modSp">
        <pc:chgData name="Haydee Lamberty-Rodriguez" userId="S::hlamberty-rodriguez@commcorp.org::48a57429-ddfd-4bcc-823f-f3e6d9316d32" providerId="AD" clId="Web-{3E0A6F21-FA77-2235-CF55-4EBF3C288C4C}" dt="2024-05-29T12:43:17.640" v="22" actId="14100"/>
        <pc:sldMkLst>
          <pc:docMk/>
          <pc:sldMk cId="4118622471" sldId="795"/>
        </pc:sldMkLst>
        <pc:picChg chg="mod">
          <ac:chgData name="Haydee Lamberty-Rodriguez" userId="S::hlamberty-rodriguez@commcorp.org::48a57429-ddfd-4bcc-823f-f3e6d9316d32" providerId="AD" clId="Web-{3E0A6F21-FA77-2235-CF55-4EBF3C288C4C}" dt="2024-05-29T12:43:17.640" v="22" actId="14100"/>
          <ac:picMkLst>
            <pc:docMk/>
            <pc:sldMk cId="4118622471" sldId="795"/>
            <ac:picMk id="2" creationId="{B3792B44-361E-D6E1-5357-17D65CD5A2B4}"/>
          </ac:picMkLst>
        </pc:picChg>
        <pc:picChg chg="add">
          <ac:chgData name="Haydee Lamberty-Rodriguez" userId="S::hlamberty-rodriguez@commcorp.org::48a57429-ddfd-4bcc-823f-f3e6d9316d32" providerId="AD" clId="Web-{3E0A6F21-FA77-2235-CF55-4EBF3C288C4C}" dt="2024-05-29T12:42:51.952" v="20"/>
          <ac:picMkLst>
            <pc:docMk/>
            <pc:sldMk cId="4118622471" sldId="795"/>
            <ac:picMk id="4" creationId="{B3D05637-00C6-DCD2-9ACE-4467358F6DD7}"/>
          </ac:picMkLst>
        </pc:picChg>
      </pc:sldChg>
      <pc:sldChg chg="addSp modSp">
        <pc:chgData name="Haydee Lamberty-Rodriguez" userId="S::hlamberty-rodriguez@commcorp.org::48a57429-ddfd-4bcc-823f-f3e6d9316d32" providerId="AD" clId="Web-{3E0A6F21-FA77-2235-CF55-4EBF3C288C4C}" dt="2024-05-29T12:43:34.421" v="25" actId="14100"/>
        <pc:sldMkLst>
          <pc:docMk/>
          <pc:sldMk cId="3093126806" sldId="796"/>
        </pc:sldMkLst>
        <pc:picChg chg="mod">
          <ac:chgData name="Haydee Lamberty-Rodriguez" userId="S::hlamberty-rodriguez@commcorp.org::48a57429-ddfd-4bcc-823f-f3e6d9316d32" providerId="AD" clId="Web-{3E0A6F21-FA77-2235-CF55-4EBF3C288C4C}" dt="2024-05-29T12:43:34.421" v="25" actId="14100"/>
          <ac:picMkLst>
            <pc:docMk/>
            <pc:sldMk cId="3093126806" sldId="796"/>
            <ac:picMk id="2" creationId="{110DD760-4901-0DEE-94C4-15F1375A09C9}"/>
          </ac:picMkLst>
        </pc:picChg>
        <pc:picChg chg="add">
          <ac:chgData name="Haydee Lamberty-Rodriguez" userId="S::hlamberty-rodriguez@commcorp.org::48a57429-ddfd-4bcc-823f-f3e6d9316d32" providerId="AD" clId="Web-{3E0A6F21-FA77-2235-CF55-4EBF3C288C4C}" dt="2024-05-29T12:43:29.890" v="24"/>
          <ac:picMkLst>
            <pc:docMk/>
            <pc:sldMk cId="3093126806" sldId="796"/>
            <ac:picMk id="4" creationId="{C5CEA893-115E-B00E-D51D-19ED6BC27B75}"/>
          </ac:picMkLst>
        </pc:picChg>
      </pc:sldChg>
    </pc:docChg>
  </pc:docChgLst>
  <pc:docChgLst>
    <pc:chgData name="Carlos Fuentes" userId="S::cfuentes@commcorp.org::05a14ba6-cf7c-4b36-8386-dbd27b76e691" providerId="AD" clId="Web-{FA51817F-0DBC-AB16-2686-5FAC23A96D4B}"/>
    <pc:docChg chg="modSld">
      <pc:chgData name="Carlos Fuentes" userId="S::cfuentes@commcorp.org::05a14ba6-cf7c-4b36-8386-dbd27b76e691" providerId="AD" clId="Web-{FA51817F-0DBC-AB16-2686-5FAC23A96D4B}" dt="2024-05-23T16:05:54.593" v="681" actId="20577"/>
      <pc:docMkLst>
        <pc:docMk/>
      </pc:docMkLst>
      <pc:sldChg chg="addSp modSp">
        <pc:chgData name="Carlos Fuentes" userId="S::cfuentes@commcorp.org::05a14ba6-cf7c-4b36-8386-dbd27b76e691" providerId="AD" clId="Web-{FA51817F-0DBC-AB16-2686-5FAC23A96D4B}" dt="2024-05-23T16:04:10.530" v="628" actId="20577"/>
        <pc:sldMkLst>
          <pc:docMk/>
          <pc:sldMk cId="2154534242" sldId="267"/>
        </pc:sldMkLst>
        <pc:spChg chg="add mod">
          <ac:chgData name="Carlos Fuentes" userId="S::cfuentes@commcorp.org::05a14ba6-cf7c-4b36-8386-dbd27b76e691" providerId="AD" clId="Web-{FA51817F-0DBC-AB16-2686-5FAC23A96D4B}" dt="2024-05-23T16:04:10.530" v="628" actId="20577"/>
          <ac:spMkLst>
            <pc:docMk/>
            <pc:sldMk cId="2154534242" sldId="267"/>
            <ac:spMk id="3" creationId="{E96E858C-5874-0284-9887-412EA0A0ED48}"/>
          </ac:spMkLst>
        </pc:spChg>
      </pc:sldChg>
      <pc:sldChg chg="addSp delSp modSp mod modClrScheme chgLayout">
        <pc:chgData name="Carlos Fuentes" userId="S::cfuentes@commcorp.org::05a14ba6-cf7c-4b36-8386-dbd27b76e691" providerId="AD" clId="Web-{FA51817F-0DBC-AB16-2686-5FAC23A96D4B}" dt="2024-05-23T13:00:42.022" v="239" actId="20577"/>
        <pc:sldMkLst>
          <pc:docMk/>
          <pc:sldMk cId="3561171634" sldId="268"/>
        </pc:sldMkLst>
        <pc:spChg chg="mod ord">
          <ac:chgData name="Carlos Fuentes" userId="S::cfuentes@commcorp.org::05a14ba6-cf7c-4b36-8386-dbd27b76e691" providerId="AD" clId="Web-{FA51817F-0DBC-AB16-2686-5FAC23A96D4B}" dt="2024-05-23T13:00:42.022" v="239" actId="20577"/>
          <ac:spMkLst>
            <pc:docMk/>
            <pc:sldMk cId="3561171634" sldId="268"/>
            <ac:spMk id="2" creationId="{EC775CF3-6D31-8171-F659-4D66EC98460D}"/>
          </ac:spMkLst>
        </pc:spChg>
        <pc:spChg chg="add del mod">
          <ac:chgData name="Carlos Fuentes" userId="S::cfuentes@commcorp.org::05a14ba6-cf7c-4b36-8386-dbd27b76e691" providerId="AD" clId="Web-{FA51817F-0DBC-AB16-2686-5FAC23A96D4B}" dt="2024-05-23T13:00:33.225" v="238"/>
          <ac:spMkLst>
            <pc:docMk/>
            <pc:sldMk cId="3561171634" sldId="268"/>
            <ac:spMk id="8" creationId="{5DC500CB-8088-8AC4-7281-6203FFC2012A}"/>
          </ac:spMkLst>
        </pc:spChg>
        <pc:spChg chg="add mod">
          <ac:chgData name="Carlos Fuentes" userId="S::cfuentes@commcorp.org::05a14ba6-cf7c-4b36-8386-dbd27b76e691" providerId="AD" clId="Web-{FA51817F-0DBC-AB16-2686-5FAC23A96D4B}" dt="2024-05-23T12:57:07.084" v="236"/>
          <ac:spMkLst>
            <pc:docMk/>
            <pc:sldMk cId="3561171634" sldId="268"/>
            <ac:spMk id="10" creationId="{21C37DDE-080B-6762-208B-0B7C65F1EE87}"/>
          </ac:spMkLst>
        </pc:spChg>
        <pc:picChg chg="add mod ord">
          <ac:chgData name="Carlos Fuentes" userId="S::cfuentes@commcorp.org::05a14ba6-cf7c-4b36-8386-dbd27b76e691" providerId="AD" clId="Web-{FA51817F-0DBC-AB16-2686-5FAC23A96D4B}" dt="2024-05-23T12:57:07.084" v="236"/>
          <ac:picMkLst>
            <pc:docMk/>
            <pc:sldMk cId="3561171634" sldId="268"/>
            <ac:picMk id="3" creationId="{651D562A-D60B-1515-0726-D73BEAC270AC}"/>
          </ac:picMkLst>
        </pc:picChg>
      </pc:sldChg>
      <pc:sldChg chg="modSp">
        <pc:chgData name="Carlos Fuentes" userId="S::cfuentes@commcorp.org::05a14ba6-cf7c-4b36-8386-dbd27b76e691" providerId="AD" clId="Web-{FA51817F-0DBC-AB16-2686-5FAC23A96D4B}" dt="2024-05-22T14:19:06.060" v="2" actId="20577"/>
        <pc:sldMkLst>
          <pc:docMk/>
          <pc:sldMk cId="2026633800" sldId="270"/>
        </pc:sldMkLst>
        <pc:spChg chg="mod">
          <ac:chgData name="Carlos Fuentes" userId="S::cfuentes@commcorp.org::05a14ba6-cf7c-4b36-8386-dbd27b76e691" providerId="AD" clId="Web-{FA51817F-0DBC-AB16-2686-5FAC23A96D4B}" dt="2024-05-22T14:19:06.060" v="2" actId="20577"/>
          <ac:spMkLst>
            <pc:docMk/>
            <pc:sldMk cId="2026633800" sldId="270"/>
            <ac:spMk id="3" creationId="{8E95DA55-225E-7226-CF7D-A8CE7401BA26}"/>
          </ac:spMkLst>
        </pc:spChg>
      </pc:sldChg>
      <pc:sldChg chg="modSp">
        <pc:chgData name="Carlos Fuentes" userId="S::cfuentes@commcorp.org::05a14ba6-cf7c-4b36-8386-dbd27b76e691" providerId="AD" clId="Web-{FA51817F-0DBC-AB16-2686-5FAC23A96D4B}" dt="2024-05-23T16:05:54.593" v="681" actId="20577"/>
        <pc:sldMkLst>
          <pc:docMk/>
          <pc:sldMk cId="1117557975" sldId="271"/>
        </pc:sldMkLst>
        <pc:spChg chg="mod">
          <ac:chgData name="Carlos Fuentes" userId="S::cfuentes@commcorp.org::05a14ba6-cf7c-4b36-8386-dbd27b76e691" providerId="AD" clId="Web-{FA51817F-0DBC-AB16-2686-5FAC23A96D4B}" dt="2024-05-23T16:05:54.593" v="681" actId="20577"/>
          <ac:spMkLst>
            <pc:docMk/>
            <pc:sldMk cId="1117557975" sldId="271"/>
            <ac:spMk id="3" creationId="{3CB4BB10-652E-D0AE-BC8E-078F56967700}"/>
          </ac:spMkLst>
        </pc:spChg>
      </pc:sldChg>
    </pc:docChg>
  </pc:docChgLst>
  <pc:docChgLst>
    <pc:chgData name="Haydee Lamberty-Rodriguez" userId="S::hlamberty-rodriguez@commcorp.org::48a57429-ddfd-4bcc-823f-f3e6d9316d32" providerId="AD" clId="Web-{9349FE48-F8A0-1929-F5C7-193400D44C69}"/>
    <pc:docChg chg="modSld">
      <pc:chgData name="Haydee Lamberty-Rodriguez" userId="S::hlamberty-rodriguez@commcorp.org::48a57429-ddfd-4bcc-823f-f3e6d9316d32" providerId="AD" clId="Web-{9349FE48-F8A0-1929-F5C7-193400D44C69}" dt="2024-05-28T19:19:59.857" v="182" actId="20577"/>
      <pc:docMkLst>
        <pc:docMk/>
      </pc:docMkLst>
      <pc:sldChg chg="modSp">
        <pc:chgData name="Haydee Lamberty-Rodriguez" userId="S::hlamberty-rodriguez@commcorp.org::48a57429-ddfd-4bcc-823f-f3e6d9316d32" providerId="AD" clId="Web-{9349FE48-F8A0-1929-F5C7-193400D44C69}" dt="2024-05-28T19:15:49.864" v="160" actId="1076"/>
        <pc:sldMkLst>
          <pc:docMk/>
          <pc:sldMk cId="2831835268" sldId="256"/>
        </pc:sldMkLst>
        <pc:spChg chg="mod">
          <ac:chgData name="Haydee Lamberty-Rodriguez" userId="S::hlamberty-rodriguez@commcorp.org::48a57429-ddfd-4bcc-823f-f3e6d9316d32" providerId="AD" clId="Web-{9349FE48-F8A0-1929-F5C7-193400D44C69}" dt="2024-05-28T19:15:49.864" v="160" actId="1076"/>
          <ac:spMkLst>
            <pc:docMk/>
            <pc:sldMk cId="2831835268" sldId="256"/>
            <ac:spMk id="2" creationId="{F2B1225F-960B-F6FD-F76C-06683125704A}"/>
          </ac:spMkLst>
        </pc:spChg>
      </pc:sldChg>
      <pc:sldChg chg="modSp">
        <pc:chgData name="Haydee Lamberty-Rodriguez" userId="S::hlamberty-rodriguez@commcorp.org::48a57429-ddfd-4bcc-823f-f3e6d9316d32" providerId="AD" clId="Web-{9349FE48-F8A0-1929-F5C7-193400D44C69}" dt="2024-05-28T19:16:54.757" v="162" actId="20577"/>
        <pc:sldMkLst>
          <pc:docMk/>
          <pc:sldMk cId="1758035669" sldId="257"/>
        </pc:sldMkLst>
        <pc:spChg chg="mod">
          <ac:chgData name="Haydee Lamberty-Rodriguez" userId="S::hlamberty-rodriguez@commcorp.org::48a57429-ddfd-4bcc-823f-f3e6d9316d32" providerId="AD" clId="Web-{9349FE48-F8A0-1929-F5C7-193400D44C69}" dt="2024-05-28T19:16:54.757" v="162" actId="20577"/>
          <ac:spMkLst>
            <pc:docMk/>
            <pc:sldMk cId="1758035669" sldId="257"/>
            <ac:spMk id="3" creationId="{E4E141C1-B420-8029-6231-224E99EDCD00}"/>
          </ac:spMkLst>
        </pc:spChg>
      </pc:sldChg>
      <pc:sldChg chg="modSp">
        <pc:chgData name="Haydee Lamberty-Rodriguez" userId="S::hlamberty-rodriguez@commcorp.org::48a57429-ddfd-4bcc-823f-f3e6d9316d32" providerId="AD" clId="Web-{9349FE48-F8A0-1929-F5C7-193400D44C69}" dt="2024-05-28T16:15:13.578" v="123" actId="14100"/>
        <pc:sldMkLst>
          <pc:docMk/>
          <pc:sldMk cId="2717308012" sldId="258"/>
        </pc:sldMkLst>
        <pc:spChg chg="mod">
          <ac:chgData name="Haydee Lamberty-Rodriguez" userId="S::hlamberty-rodriguez@commcorp.org::48a57429-ddfd-4bcc-823f-f3e6d9316d32" providerId="AD" clId="Web-{9349FE48-F8A0-1929-F5C7-193400D44C69}" dt="2024-05-28T16:15:13.578" v="123" actId="14100"/>
          <ac:spMkLst>
            <pc:docMk/>
            <pc:sldMk cId="2717308012" sldId="258"/>
            <ac:spMk id="3" creationId="{8A465B78-8874-4F5D-83EF-4617956645A3}"/>
          </ac:spMkLst>
        </pc:spChg>
      </pc:sldChg>
      <pc:sldChg chg="modSp">
        <pc:chgData name="Haydee Lamberty-Rodriguez" userId="S::hlamberty-rodriguez@commcorp.org::48a57429-ddfd-4bcc-823f-f3e6d9316d32" providerId="AD" clId="Web-{9349FE48-F8A0-1929-F5C7-193400D44C69}" dt="2024-05-28T16:16:55.175" v="131" actId="20577"/>
        <pc:sldMkLst>
          <pc:docMk/>
          <pc:sldMk cId="3061997542" sldId="259"/>
        </pc:sldMkLst>
        <pc:spChg chg="mod">
          <ac:chgData name="Haydee Lamberty-Rodriguez" userId="S::hlamberty-rodriguez@commcorp.org::48a57429-ddfd-4bcc-823f-f3e6d9316d32" providerId="AD" clId="Web-{9349FE48-F8A0-1929-F5C7-193400D44C69}" dt="2024-05-28T16:16:55.175" v="131" actId="20577"/>
          <ac:spMkLst>
            <pc:docMk/>
            <pc:sldMk cId="3061997542" sldId="259"/>
            <ac:spMk id="3" creationId="{238EEDC3-F3A8-A6D8-1BF4-C963A610CD25}"/>
          </ac:spMkLst>
        </pc:spChg>
      </pc:sldChg>
      <pc:sldChg chg="modSp">
        <pc:chgData name="Haydee Lamberty-Rodriguez" userId="S::hlamberty-rodriguez@commcorp.org::48a57429-ddfd-4bcc-823f-f3e6d9316d32" providerId="AD" clId="Web-{9349FE48-F8A0-1929-F5C7-193400D44C69}" dt="2024-05-28T16:17:26.254" v="133" actId="14100"/>
        <pc:sldMkLst>
          <pc:docMk/>
          <pc:sldMk cId="3511277716" sldId="262"/>
        </pc:sldMkLst>
        <pc:spChg chg="mod">
          <ac:chgData name="Haydee Lamberty-Rodriguez" userId="S::hlamberty-rodriguez@commcorp.org::48a57429-ddfd-4bcc-823f-f3e6d9316d32" providerId="AD" clId="Web-{9349FE48-F8A0-1929-F5C7-193400D44C69}" dt="2024-05-28T16:17:22.519" v="132" actId="14100"/>
          <ac:spMkLst>
            <pc:docMk/>
            <pc:sldMk cId="3511277716" sldId="262"/>
            <ac:spMk id="5" creationId="{43891F2C-39F2-F964-D383-932E171C4143}"/>
          </ac:spMkLst>
        </pc:spChg>
        <pc:spChg chg="mod">
          <ac:chgData name="Haydee Lamberty-Rodriguez" userId="S::hlamberty-rodriguez@commcorp.org::48a57429-ddfd-4bcc-823f-f3e6d9316d32" providerId="AD" clId="Web-{9349FE48-F8A0-1929-F5C7-193400D44C69}" dt="2024-05-28T16:17:26.254" v="133" actId="14100"/>
          <ac:spMkLst>
            <pc:docMk/>
            <pc:sldMk cId="3511277716" sldId="262"/>
            <ac:spMk id="7" creationId="{8A2D7CE5-CD30-3BE5-852F-2ABAF7567DF8}"/>
          </ac:spMkLst>
        </pc:spChg>
      </pc:sldChg>
      <pc:sldChg chg="modSp">
        <pc:chgData name="Haydee Lamberty-Rodriguez" userId="S::hlamberty-rodriguez@commcorp.org::48a57429-ddfd-4bcc-823f-f3e6d9316d32" providerId="AD" clId="Web-{9349FE48-F8A0-1929-F5C7-193400D44C69}" dt="2024-05-28T18:28:30.503" v="154" actId="14100"/>
        <pc:sldMkLst>
          <pc:docMk/>
          <pc:sldMk cId="1151022933" sldId="263"/>
        </pc:sldMkLst>
        <pc:spChg chg="mod">
          <ac:chgData name="Haydee Lamberty-Rodriguez" userId="S::hlamberty-rodriguez@commcorp.org::48a57429-ddfd-4bcc-823f-f3e6d9316d32" providerId="AD" clId="Web-{9349FE48-F8A0-1929-F5C7-193400D44C69}" dt="2024-05-28T18:28:30.503" v="154" actId="14100"/>
          <ac:spMkLst>
            <pc:docMk/>
            <pc:sldMk cId="1151022933" sldId="263"/>
            <ac:spMk id="2" creationId="{361DAB75-9446-2FED-42A5-6403BECF4DA8}"/>
          </ac:spMkLst>
        </pc:spChg>
      </pc:sldChg>
      <pc:sldChg chg="modSp">
        <pc:chgData name="Haydee Lamberty-Rodriguez" userId="S::hlamberty-rodriguez@commcorp.org::48a57429-ddfd-4bcc-823f-f3e6d9316d32" providerId="AD" clId="Web-{9349FE48-F8A0-1929-F5C7-193400D44C69}" dt="2024-05-28T16:00:30.037" v="119" actId="14100"/>
        <pc:sldMkLst>
          <pc:docMk/>
          <pc:sldMk cId="2154534242" sldId="267"/>
        </pc:sldMkLst>
        <pc:spChg chg="mod">
          <ac:chgData name="Haydee Lamberty-Rodriguez" userId="S::hlamberty-rodriguez@commcorp.org::48a57429-ddfd-4bcc-823f-f3e6d9316d32" providerId="AD" clId="Web-{9349FE48-F8A0-1929-F5C7-193400D44C69}" dt="2024-05-28T16:00:30.037" v="119" actId="14100"/>
          <ac:spMkLst>
            <pc:docMk/>
            <pc:sldMk cId="2154534242" sldId="267"/>
            <ac:spMk id="3" creationId="{E96E858C-5874-0284-9887-412EA0A0ED48}"/>
          </ac:spMkLst>
        </pc:spChg>
      </pc:sldChg>
      <pc:sldChg chg="modSp">
        <pc:chgData name="Haydee Lamberty-Rodriguez" userId="S::hlamberty-rodriguez@commcorp.org::48a57429-ddfd-4bcc-823f-f3e6d9316d32" providerId="AD" clId="Web-{9349FE48-F8A0-1929-F5C7-193400D44C69}" dt="2024-05-28T15:59:53.708" v="117" actId="20577"/>
        <pc:sldMkLst>
          <pc:docMk/>
          <pc:sldMk cId="2944140514" sldId="269"/>
        </pc:sldMkLst>
        <pc:spChg chg="mod">
          <ac:chgData name="Haydee Lamberty-Rodriguez" userId="S::hlamberty-rodriguez@commcorp.org::48a57429-ddfd-4bcc-823f-f3e6d9316d32" providerId="AD" clId="Web-{9349FE48-F8A0-1929-F5C7-193400D44C69}" dt="2024-05-28T15:59:53.708" v="117" actId="20577"/>
          <ac:spMkLst>
            <pc:docMk/>
            <pc:sldMk cId="2944140514" sldId="269"/>
            <ac:spMk id="5" creationId="{A1D5B92B-D665-A3DC-A795-C222D2096FE5}"/>
          </ac:spMkLst>
        </pc:spChg>
        <pc:picChg chg="mod">
          <ac:chgData name="Haydee Lamberty-Rodriguez" userId="S::hlamberty-rodriguez@commcorp.org::48a57429-ddfd-4bcc-823f-f3e6d9316d32" providerId="AD" clId="Web-{9349FE48-F8A0-1929-F5C7-193400D44C69}" dt="2024-05-28T15:55:17.122" v="15" actId="14100"/>
          <ac:picMkLst>
            <pc:docMk/>
            <pc:sldMk cId="2944140514" sldId="269"/>
            <ac:picMk id="2" creationId="{E38DBA77-3331-03EF-D87B-6B67EC486D24}"/>
          </ac:picMkLst>
        </pc:picChg>
      </pc:sldChg>
      <pc:sldChg chg="modSp">
        <pc:chgData name="Haydee Lamberty-Rodriguez" userId="S::hlamberty-rodriguez@commcorp.org::48a57429-ddfd-4bcc-823f-f3e6d9316d32" providerId="AD" clId="Web-{9349FE48-F8A0-1929-F5C7-193400D44C69}" dt="2024-05-28T16:15:23.204" v="124" actId="14100"/>
        <pc:sldMkLst>
          <pc:docMk/>
          <pc:sldMk cId="2026633800" sldId="270"/>
        </pc:sldMkLst>
        <pc:spChg chg="mod">
          <ac:chgData name="Haydee Lamberty-Rodriguez" userId="S::hlamberty-rodriguez@commcorp.org::48a57429-ddfd-4bcc-823f-f3e6d9316d32" providerId="AD" clId="Web-{9349FE48-F8A0-1929-F5C7-193400D44C69}" dt="2024-05-28T16:15:23.204" v="124" actId="14100"/>
          <ac:spMkLst>
            <pc:docMk/>
            <pc:sldMk cId="2026633800" sldId="270"/>
            <ac:spMk id="3" creationId="{8E95DA55-225E-7226-CF7D-A8CE7401BA26}"/>
          </ac:spMkLst>
        </pc:spChg>
      </pc:sldChg>
      <pc:sldChg chg="modSp">
        <pc:chgData name="Haydee Lamberty-Rodriguez" userId="S::hlamberty-rodriguez@commcorp.org::48a57429-ddfd-4bcc-823f-f3e6d9316d32" providerId="AD" clId="Web-{9349FE48-F8A0-1929-F5C7-193400D44C69}" dt="2024-05-28T15:55:03.356" v="14" actId="20577"/>
        <pc:sldMkLst>
          <pc:docMk/>
          <pc:sldMk cId="1117557975" sldId="271"/>
        </pc:sldMkLst>
        <pc:spChg chg="mod">
          <ac:chgData name="Haydee Lamberty-Rodriguez" userId="S::hlamberty-rodriguez@commcorp.org::48a57429-ddfd-4bcc-823f-f3e6d9316d32" providerId="AD" clId="Web-{9349FE48-F8A0-1929-F5C7-193400D44C69}" dt="2024-05-28T15:55:03.356" v="14" actId="20577"/>
          <ac:spMkLst>
            <pc:docMk/>
            <pc:sldMk cId="1117557975" sldId="271"/>
            <ac:spMk id="3" creationId="{3CB4BB10-652E-D0AE-BC8E-078F56967700}"/>
          </ac:spMkLst>
        </pc:spChg>
        <pc:picChg chg="mod">
          <ac:chgData name="Haydee Lamberty-Rodriguez" userId="S::hlamberty-rodriguez@commcorp.org::48a57429-ddfd-4bcc-823f-f3e6d9316d32" providerId="AD" clId="Web-{9349FE48-F8A0-1929-F5C7-193400D44C69}" dt="2024-05-28T15:54:36.199" v="11" actId="14100"/>
          <ac:picMkLst>
            <pc:docMk/>
            <pc:sldMk cId="1117557975" sldId="271"/>
            <ac:picMk id="4" creationId="{DE66699E-8AAD-9CA6-75C7-5C4F52823BF9}"/>
          </ac:picMkLst>
        </pc:picChg>
      </pc:sldChg>
      <pc:sldChg chg="modSp">
        <pc:chgData name="Haydee Lamberty-Rodriguez" userId="S::hlamberty-rodriguez@commcorp.org::48a57429-ddfd-4bcc-823f-f3e6d9316d32" providerId="AD" clId="Web-{9349FE48-F8A0-1929-F5C7-193400D44C69}" dt="2024-05-28T16:16:13.658" v="125" actId="14100"/>
        <pc:sldMkLst>
          <pc:docMk/>
          <pc:sldMk cId="2366420400" sldId="275"/>
        </pc:sldMkLst>
        <pc:graphicFrameChg chg="mod">
          <ac:chgData name="Haydee Lamberty-Rodriguez" userId="S::hlamberty-rodriguez@commcorp.org::48a57429-ddfd-4bcc-823f-f3e6d9316d32" providerId="AD" clId="Web-{9349FE48-F8A0-1929-F5C7-193400D44C69}" dt="2024-05-28T16:16:13.658" v="125" actId="14100"/>
          <ac:graphicFrameMkLst>
            <pc:docMk/>
            <pc:sldMk cId="2366420400" sldId="275"/>
            <ac:graphicFrameMk id="7" creationId="{3435A0BE-F482-9ED1-EC95-367DCD4141C9}"/>
          </ac:graphicFrameMkLst>
        </pc:graphicFrameChg>
      </pc:sldChg>
      <pc:sldChg chg="modSp">
        <pc:chgData name="Haydee Lamberty-Rodriguez" userId="S::hlamberty-rodriguez@commcorp.org::48a57429-ddfd-4bcc-823f-f3e6d9316d32" providerId="AD" clId="Web-{9349FE48-F8A0-1929-F5C7-193400D44C69}" dt="2024-05-28T19:19:59.857" v="182" actId="20577"/>
        <pc:sldMkLst>
          <pc:docMk/>
          <pc:sldMk cId="1306324333" sldId="790"/>
        </pc:sldMkLst>
        <pc:spChg chg="mod">
          <ac:chgData name="Haydee Lamberty-Rodriguez" userId="S::hlamberty-rodriguez@commcorp.org::48a57429-ddfd-4bcc-823f-f3e6d9316d32" providerId="AD" clId="Web-{9349FE48-F8A0-1929-F5C7-193400D44C69}" dt="2024-05-28T19:19:59.857" v="182" actId="20577"/>
          <ac:spMkLst>
            <pc:docMk/>
            <pc:sldMk cId="1306324333" sldId="790"/>
            <ac:spMk id="19" creationId="{9B3136E3-4FB7-C76E-97E4-7F587BB5833D}"/>
          </ac:spMkLst>
        </pc:spChg>
      </pc:sldChg>
    </pc:docChg>
  </pc:docChgLst>
  <pc:docChgLst>
    <pc:chgData name="Haydee Lamberty-Rodriguez" userId="S::hlamberty-rodriguez@commcorp.org::48a57429-ddfd-4bcc-823f-f3e6d9316d32" providerId="AD" clId="Web-{E4EBC4D8-192E-F863-BFE4-41B5FB6E529C}"/>
    <pc:docChg chg="modSld">
      <pc:chgData name="Haydee Lamberty-Rodriguez" userId="S::hlamberty-rodriguez@commcorp.org::48a57429-ddfd-4bcc-823f-f3e6d9316d32" providerId="AD" clId="Web-{E4EBC4D8-192E-F863-BFE4-41B5FB6E529C}" dt="2024-05-29T13:39:59.160" v="166" actId="20577"/>
      <pc:docMkLst>
        <pc:docMk/>
      </pc:docMkLst>
      <pc:sldChg chg="modSp">
        <pc:chgData name="Haydee Lamberty-Rodriguez" userId="S::hlamberty-rodriguez@commcorp.org::48a57429-ddfd-4bcc-823f-f3e6d9316d32" providerId="AD" clId="Web-{E4EBC4D8-192E-F863-BFE4-41B5FB6E529C}" dt="2024-05-29T13:39:59.160" v="166" actId="20577"/>
        <pc:sldMkLst>
          <pc:docMk/>
          <pc:sldMk cId="1758035669" sldId="257"/>
        </pc:sldMkLst>
        <pc:spChg chg="mod">
          <ac:chgData name="Haydee Lamberty-Rodriguez" userId="S::hlamberty-rodriguez@commcorp.org::48a57429-ddfd-4bcc-823f-f3e6d9316d32" providerId="AD" clId="Web-{E4EBC4D8-192E-F863-BFE4-41B5FB6E529C}" dt="2024-05-29T13:39:59.160" v="166" actId="20577"/>
          <ac:spMkLst>
            <pc:docMk/>
            <pc:sldMk cId="1758035669" sldId="257"/>
            <ac:spMk id="3" creationId="{E4E141C1-B420-8029-6231-224E99EDCD00}"/>
          </ac:spMkLst>
        </pc:spChg>
      </pc:sldChg>
      <pc:sldChg chg="modSp">
        <pc:chgData name="Haydee Lamberty-Rodriguez" userId="S::hlamberty-rodriguez@commcorp.org::48a57429-ddfd-4bcc-823f-f3e6d9316d32" providerId="AD" clId="Web-{E4EBC4D8-192E-F863-BFE4-41B5FB6E529C}" dt="2024-05-29T13:23:41.976" v="17" actId="14100"/>
        <pc:sldMkLst>
          <pc:docMk/>
          <pc:sldMk cId="3511277716" sldId="262"/>
        </pc:sldMkLst>
        <pc:spChg chg="mod">
          <ac:chgData name="Haydee Lamberty-Rodriguez" userId="S::hlamberty-rodriguez@commcorp.org::48a57429-ddfd-4bcc-823f-f3e6d9316d32" providerId="AD" clId="Web-{E4EBC4D8-192E-F863-BFE4-41B5FB6E529C}" dt="2024-05-29T13:23:41.976" v="17" actId="14100"/>
          <ac:spMkLst>
            <pc:docMk/>
            <pc:sldMk cId="3511277716" sldId="262"/>
            <ac:spMk id="7" creationId="{8A2D7CE5-CD30-3BE5-852F-2ABAF7567DF8}"/>
          </ac:spMkLst>
        </pc:spChg>
      </pc:sldChg>
      <pc:sldChg chg="modSp">
        <pc:chgData name="Haydee Lamberty-Rodriguez" userId="S::hlamberty-rodriguez@commcorp.org::48a57429-ddfd-4bcc-823f-f3e6d9316d32" providerId="AD" clId="Web-{E4EBC4D8-192E-F863-BFE4-41B5FB6E529C}" dt="2024-05-29T13:31:20.820" v="29" actId="14100"/>
        <pc:sldMkLst>
          <pc:docMk/>
          <pc:sldMk cId="2154534242" sldId="267"/>
        </pc:sldMkLst>
        <pc:spChg chg="mod">
          <ac:chgData name="Haydee Lamberty-Rodriguez" userId="S::hlamberty-rodriguez@commcorp.org::48a57429-ddfd-4bcc-823f-f3e6d9316d32" providerId="AD" clId="Web-{E4EBC4D8-192E-F863-BFE4-41B5FB6E529C}" dt="2024-05-29T13:31:20.820" v="29" actId="14100"/>
          <ac:spMkLst>
            <pc:docMk/>
            <pc:sldMk cId="2154534242" sldId="267"/>
            <ac:spMk id="3" creationId="{E96E858C-5874-0284-9887-412EA0A0ED48}"/>
          </ac:spMkLst>
        </pc:spChg>
      </pc:sldChg>
      <pc:sldChg chg="delSp modSp">
        <pc:chgData name="Haydee Lamberty-Rodriguez" userId="S::hlamberty-rodriguez@commcorp.org::48a57429-ddfd-4bcc-823f-f3e6d9316d32" providerId="AD" clId="Web-{E4EBC4D8-192E-F863-BFE4-41B5FB6E529C}" dt="2024-05-29T13:28:28.054" v="25"/>
        <pc:sldMkLst>
          <pc:docMk/>
          <pc:sldMk cId="3561171634" sldId="268"/>
        </pc:sldMkLst>
        <pc:spChg chg="del">
          <ac:chgData name="Haydee Lamberty-Rodriguez" userId="S::hlamberty-rodriguez@commcorp.org::48a57429-ddfd-4bcc-823f-f3e6d9316d32" providerId="AD" clId="Web-{E4EBC4D8-192E-F863-BFE4-41B5FB6E529C}" dt="2024-05-29T13:27:25.726" v="21"/>
          <ac:spMkLst>
            <pc:docMk/>
            <pc:sldMk cId="3561171634" sldId="268"/>
            <ac:spMk id="2" creationId="{EC775CF3-6D31-8171-F659-4D66EC98460D}"/>
          </ac:spMkLst>
        </pc:spChg>
        <pc:picChg chg="mod">
          <ac:chgData name="Haydee Lamberty-Rodriguez" userId="S::hlamberty-rodriguez@commcorp.org::48a57429-ddfd-4bcc-823f-f3e6d9316d32" providerId="AD" clId="Web-{E4EBC4D8-192E-F863-BFE4-41B5FB6E529C}" dt="2024-05-29T13:28:28.054" v="25"/>
          <ac:picMkLst>
            <pc:docMk/>
            <pc:sldMk cId="3561171634" sldId="268"/>
            <ac:picMk id="3" creationId="{651D562A-D60B-1515-0726-D73BEAC270AC}"/>
          </ac:picMkLst>
        </pc:picChg>
      </pc:sldChg>
      <pc:sldChg chg="modSp">
        <pc:chgData name="Haydee Lamberty-Rodriguez" userId="S::hlamberty-rodriguez@commcorp.org::48a57429-ddfd-4bcc-823f-f3e6d9316d32" providerId="AD" clId="Web-{E4EBC4D8-192E-F863-BFE4-41B5FB6E529C}" dt="2024-05-29T13:26:37.069" v="20"/>
        <pc:sldMkLst>
          <pc:docMk/>
          <pc:sldMk cId="1117557975" sldId="271"/>
        </pc:sldMkLst>
        <pc:picChg chg="mod">
          <ac:chgData name="Haydee Lamberty-Rodriguez" userId="S::hlamberty-rodriguez@commcorp.org::48a57429-ddfd-4bcc-823f-f3e6d9316d32" providerId="AD" clId="Web-{E4EBC4D8-192E-F863-BFE4-41B5FB6E529C}" dt="2024-05-29T13:26:37.069" v="20"/>
          <ac:picMkLst>
            <pc:docMk/>
            <pc:sldMk cId="1117557975" sldId="271"/>
            <ac:picMk id="4" creationId="{DE66699E-8AAD-9CA6-75C7-5C4F52823BF9}"/>
          </ac:picMkLst>
        </pc:picChg>
      </pc:sldChg>
      <pc:sldChg chg="modSp">
        <pc:chgData name="Haydee Lamberty-Rodriguez" userId="S::hlamberty-rodriguez@commcorp.org::48a57429-ddfd-4bcc-823f-f3e6d9316d32" providerId="AD" clId="Web-{E4EBC4D8-192E-F863-BFE4-41B5FB6E529C}" dt="2024-05-29T13:22:10.413" v="16" actId="14100"/>
        <pc:sldMkLst>
          <pc:docMk/>
          <pc:sldMk cId="2572060602" sldId="283"/>
        </pc:sldMkLst>
        <pc:spChg chg="mod">
          <ac:chgData name="Haydee Lamberty-Rodriguez" userId="S::hlamberty-rodriguez@commcorp.org::48a57429-ddfd-4bcc-823f-f3e6d9316d32" providerId="AD" clId="Web-{E4EBC4D8-192E-F863-BFE4-41B5FB6E529C}" dt="2024-05-29T13:22:10.413" v="16" actId="14100"/>
          <ac:spMkLst>
            <pc:docMk/>
            <pc:sldMk cId="2572060602" sldId="283"/>
            <ac:spMk id="3" creationId="{549DCFA1-833E-4EB7-6AED-29DC790A4F08}"/>
          </ac:spMkLst>
        </pc:spChg>
      </pc:sldChg>
      <pc:sldChg chg="modSp">
        <pc:chgData name="Haydee Lamberty-Rodriguez" userId="S::hlamberty-rodriguez@commcorp.org::48a57429-ddfd-4bcc-823f-f3e6d9316d32" providerId="AD" clId="Web-{E4EBC4D8-192E-F863-BFE4-41B5FB6E529C}" dt="2024-05-29T13:24:10.945" v="18" actId="14100"/>
        <pc:sldMkLst>
          <pc:docMk/>
          <pc:sldMk cId="2792815150" sldId="284"/>
        </pc:sldMkLst>
        <pc:spChg chg="mod">
          <ac:chgData name="Haydee Lamberty-Rodriguez" userId="S::hlamberty-rodriguez@commcorp.org::48a57429-ddfd-4bcc-823f-f3e6d9316d32" providerId="AD" clId="Web-{E4EBC4D8-192E-F863-BFE4-41B5FB6E529C}" dt="2024-05-29T13:24:10.945" v="18" actId="14100"/>
          <ac:spMkLst>
            <pc:docMk/>
            <pc:sldMk cId="2792815150" sldId="284"/>
            <ac:spMk id="3" creationId="{F7768FDB-018B-CC6C-DC3D-841892F98C9B}"/>
          </ac:spMkLst>
        </pc:spChg>
      </pc:sldChg>
      <pc:sldChg chg="modSp">
        <pc:chgData name="Haydee Lamberty-Rodriguez" userId="S::hlamberty-rodriguez@commcorp.org::48a57429-ddfd-4bcc-823f-f3e6d9316d32" providerId="AD" clId="Web-{E4EBC4D8-192E-F863-BFE4-41B5FB6E529C}" dt="2024-05-29T12:55:08.430" v="5" actId="14100"/>
        <pc:sldMkLst>
          <pc:docMk/>
          <pc:sldMk cId="3761404010" sldId="773"/>
        </pc:sldMkLst>
        <pc:spChg chg="mod">
          <ac:chgData name="Haydee Lamberty-Rodriguez" userId="S::hlamberty-rodriguez@commcorp.org::48a57429-ddfd-4bcc-823f-f3e6d9316d32" providerId="AD" clId="Web-{E4EBC4D8-192E-F863-BFE4-41B5FB6E529C}" dt="2024-05-29T12:55:08.430" v="5" actId="14100"/>
          <ac:spMkLst>
            <pc:docMk/>
            <pc:sldMk cId="3761404010" sldId="773"/>
            <ac:spMk id="4" creationId="{AE6B68DB-9947-5168-CBFB-55A23D92D4F5}"/>
          </ac:spMkLst>
        </pc:spChg>
        <pc:graphicFrameChg chg="mod">
          <ac:chgData name="Haydee Lamberty-Rodriguez" userId="S::hlamberty-rodriguez@commcorp.org::48a57429-ddfd-4bcc-823f-f3e6d9316d32" providerId="AD" clId="Web-{E4EBC4D8-192E-F863-BFE4-41B5FB6E529C}" dt="2024-05-29T12:54:49.508" v="4" actId="14100"/>
          <ac:graphicFrameMkLst>
            <pc:docMk/>
            <pc:sldMk cId="3761404010" sldId="773"/>
            <ac:graphicFrameMk id="5" creationId="{0F5280B4-71D6-1F48-6B68-2785EF1DD6AF}"/>
          </ac:graphicFrameMkLst>
        </pc:graphicFrameChg>
      </pc:sldChg>
      <pc:sldChg chg="modSp">
        <pc:chgData name="Haydee Lamberty-Rodriguez" userId="S::hlamberty-rodriguez@commcorp.org::48a57429-ddfd-4bcc-823f-f3e6d9316d32" providerId="AD" clId="Web-{E4EBC4D8-192E-F863-BFE4-41B5FB6E529C}" dt="2024-05-29T13:29:31.898" v="26" actId="14100"/>
        <pc:sldMkLst>
          <pc:docMk/>
          <pc:sldMk cId="1930772659" sldId="793"/>
        </pc:sldMkLst>
        <pc:spChg chg="mod">
          <ac:chgData name="Haydee Lamberty-Rodriguez" userId="S::hlamberty-rodriguez@commcorp.org::48a57429-ddfd-4bcc-823f-f3e6d9316d32" providerId="AD" clId="Web-{E4EBC4D8-192E-F863-BFE4-41B5FB6E529C}" dt="2024-05-29T13:29:31.898" v="26" actId="14100"/>
          <ac:spMkLst>
            <pc:docMk/>
            <pc:sldMk cId="1930772659" sldId="793"/>
            <ac:spMk id="6" creationId="{AEAD8D5F-225C-6709-8C21-C056A39883B4}"/>
          </ac:spMkLst>
        </pc:spChg>
      </pc:sldChg>
      <pc:sldChg chg="modSp">
        <pc:chgData name="Haydee Lamberty-Rodriguez" userId="S::hlamberty-rodriguez@commcorp.org::48a57429-ddfd-4bcc-823f-f3e6d9316d32" providerId="AD" clId="Web-{E4EBC4D8-192E-F863-BFE4-41B5FB6E529C}" dt="2024-05-29T13:20:47.085" v="14" actId="20577"/>
        <pc:sldMkLst>
          <pc:docMk/>
          <pc:sldMk cId="2208834583" sldId="798"/>
        </pc:sldMkLst>
        <pc:spChg chg="mod">
          <ac:chgData name="Haydee Lamberty-Rodriguez" userId="S::hlamberty-rodriguez@commcorp.org::48a57429-ddfd-4bcc-823f-f3e6d9316d32" providerId="AD" clId="Web-{E4EBC4D8-192E-F863-BFE4-41B5FB6E529C}" dt="2024-05-29T13:20:47.085" v="14" actId="20577"/>
          <ac:spMkLst>
            <pc:docMk/>
            <pc:sldMk cId="2208834583" sldId="798"/>
            <ac:spMk id="4" creationId="{1BB63BC4-C281-1325-15B1-7897A683A5D9}"/>
          </ac:spMkLst>
        </pc:spChg>
      </pc:sldChg>
    </pc:docChg>
  </pc:docChgLst>
  <pc:docChgLst>
    <pc:chgData name="Carlos Fuentes" userId="S::cfuentes@commcorp.org::05a14ba6-cf7c-4b36-8386-dbd27b76e691" providerId="AD" clId="Web-{1E7E7A38-0A25-D778-CAEA-21FC7883ED3A}"/>
    <pc:docChg chg="modSld">
      <pc:chgData name="Carlos Fuentes" userId="S::cfuentes@commcorp.org::05a14ba6-cf7c-4b36-8386-dbd27b76e691" providerId="AD" clId="Web-{1E7E7A38-0A25-D778-CAEA-21FC7883ED3A}" dt="2024-05-24T16:54:57.883" v="137" actId="14100"/>
      <pc:docMkLst>
        <pc:docMk/>
      </pc:docMkLst>
      <pc:sldChg chg="addSp modSp">
        <pc:chgData name="Carlos Fuentes" userId="S::cfuentes@commcorp.org::05a14ba6-cf7c-4b36-8386-dbd27b76e691" providerId="AD" clId="Web-{1E7E7A38-0A25-D778-CAEA-21FC7883ED3A}" dt="2024-05-24T16:54:49.195" v="136" actId="1076"/>
        <pc:sldMkLst>
          <pc:docMk/>
          <pc:sldMk cId="2831835268" sldId="256"/>
        </pc:sldMkLst>
        <pc:picChg chg="add mod">
          <ac:chgData name="Carlos Fuentes" userId="S::cfuentes@commcorp.org::05a14ba6-cf7c-4b36-8386-dbd27b76e691" providerId="AD" clId="Web-{1E7E7A38-0A25-D778-CAEA-21FC7883ED3A}" dt="2024-05-24T16:54:49.195" v="136" actId="1076"/>
          <ac:picMkLst>
            <pc:docMk/>
            <pc:sldMk cId="2831835268" sldId="256"/>
            <ac:picMk id="3" creationId="{63B0B451-F21C-A09A-A7C4-98D9F0B6F552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4:23.851" v="129" actId="1076"/>
        <pc:sldMkLst>
          <pc:docMk/>
          <pc:sldMk cId="1758035669" sldId="257"/>
        </pc:sldMkLst>
        <pc:picChg chg="add mod">
          <ac:chgData name="Carlos Fuentes" userId="S::cfuentes@commcorp.org::05a14ba6-cf7c-4b36-8386-dbd27b76e691" providerId="AD" clId="Web-{1E7E7A38-0A25-D778-CAEA-21FC7883ED3A}" dt="2024-05-24T16:54:23.851" v="129" actId="1076"/>
          <ac:picMkLst>
            <pc:docMk/>
            <pc:sldMk cId="1758035669" sldId="257"/>
            <ac:picMk id="4" creationId="{E8C5B6B9-E2E4-A42A-CD7D-C461087AF85F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3:57.725" v="123" actId="1076"/>
        <pc:sldMkLst>
          <pc:docMk/>
          <pc:sldMk cId="2717308012" sldId="258"/>
        </pc:sldMkLst>
        <pc:picChg chg="add mod">
          <ac:chgData name="Carlos Fuentes" userId="S::cfuentes@commcorp.org::05a14ba6-cf7c-4b36-8386-dbd27b76e691" providerId="AD" clId="Web-{1E7E7A38-0A25-D778-CAEA-21FC7883ED3A}" dt="2024-05-24T16:53:57.725" v="123" actId="1076"/>
          <ac:picMkLst>
            <pc:docMk/>
            <pc:sldMk cId="2717308012" sldId="258"/>
            <ac:picMk id="4" creationId="{8A722FEC-CF2E-5EA4-757A-2160A9E3A2F8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3:26.583" v="117" actId="14100"/>
        <pc:sldMkLst>
          <pc:docMk/>
          <pc:sldMk cId="3061997542" sldId="259"/>
        </pc:sldMkLst>
        <pc:picChg chg="add mod">
          <ac:chgData name="Carlos Fuentes" userId="S::cfuentes@commcorp.org::05a14ba6-cf7c-4b36-8386-dbd27b76e691" providerId="AD" clId="Web-{1E7E7A38-0A25-D778-CAEA-21FC7883ED3A}" dt="2024-05-24T16:53:26.583" v="117" actId="14100"/>
          <ac:picMkLst>
            <pc:docMk/>
            <pc:sldMk cId="3061997542" sldId="259"/>
            <ac:picMk id="5" creationId="{C36673BE-7CE1-B980-45FA-FE7295E6166B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3:17.723" v="113" actId="1076"/>
        <pc:sldMkLst>
          <pc:docMk/>
          <pc:sldMk cId="192207821" sldId="260"/>
        </pc:sldMkLst>
        <pc:picChg chg="add mod">
          <ac:chgData name="Carlos Fuentes" userId="S::cfuentes@commcorp.org::05a14ba6-cf7c-4b36-8386-dbd27b76e691" providerId="AD" clId="Web-{1E7E7A38-0A25-D778-CAEA-21FC7883ED3A}" dt="2024-05-24T16:53:17.723" v="113" actId="1076"/>
          <ac:picMkLst>
            <pc:docMk/>
            <pc:sldMk cId="192207821" sldId="260"/>
            <ac:picMk id="7" creationId="{2276EDC2-0C1E-DFB3-9F17-15754DDF179D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2:35.972" v="103" actId="1076"/>
        <pc:sldMkLst>
          <pc:docMk/>
          <pc:sldMk cId="2438030937" sldId="261"/>
        </pc:sldMkLst>
        <pc:picChg chg="add mod">
          <ac:chgData name="Carlos Fuentes" userId="S::cfuentes@commcorp.org::05a14ba6-cf7c-4b36-8386-dbd27b76e691" providerId="AD" clId="Web-{1E7E7A38-0A25-D778-CAEA-21FC7883ED3A}" dt="2024-05-24T16:52:35.972" v="103" actId="1076"/>
          <ac:picMkLst>
            <pc:docMk/>
            <pc:sldMk cId="2438030937" sldId="261"/>
            <ac:picMk id="4" creationId="{DD74DDBD-7EFE-CA17-53AF-815BBA6E369A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2:21.425" v="100" actId="1076"/>
        <pc:sldMkLst>
          <pc:docMk/>
          <pc:sldMk cId="3511277716" sldId="262"/>
        </pc:sldMkLst>
        <pc:picChg chg="add mod">
          <ac:chgData name="Carlos Fuentes" userId="S::cfuentes@commcorp.org::05a14ba6-cf7c-4b36-8386-dbd27b76e691" providerId="AD" clId="Web-{1E7E7A38-0A25-D778-CAEA-21FC7883ED3A}" dt="2024-05-24T16:52:21.425" v="100" actId="1076"/>
          <ac:picMkLst>
            <pc:docMk/>
            <pc:sldMk cId="3511277716" sldId="262"/>
            <ac:picMk id="3" creationId="{3EC01FFF-3D72-BF2C-76A6-0576E29406E1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1:52.080" v="94" actId="1076"/>
        <pc:sldMkLst>
          <pc:docMk/>
          <pc:sldMk cId="1151022933" sldId="263"/>
        </pc:sldMkLst>
        <pc:picChg chg="add mod">
          <ac:chgData name="Carlos Fuentes" userId="S::cfuentes@commcorp.org::05a14ba6-cf7c-4b36-8386-dbd27b76e691" providerId="AD" clId="Web-{1E7E7A38-0A25-D778-CAEA-21FC7883ED3A}" dt="2024-05-24T16:51:52.080" v="94" actId="1076"/>
          <ac:picMkLst>
            <pc:docMk/>
            <pc:sldMk cId="1151022933" sldId="263"/>
            <ac:picMk id="3" creationId="{92AE4777-F6A0-9DB4-69DE-34D637CC621C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1:25.610" v="88" actId="1076"/>
        <pc:sldMkLst>
          <pc:docMk/>
          <pc:sldMk cId="1790419044" sldId="264"/>
        </pc:sldMkLst>
        <pc:picChg chg="add mod">
          <ac:chgData name="Carlos Fuentes" userId="S::cfuentes@commcorp.org::05a14ba6-cf7c-4b36-8386-dbd27b76e691" providerId="AD" clId="Web-{1E7E7A38-0A25-D778-CAEA-21FC7883ED3A}" dt="2024-05-24T16:51:25.610" v="88" actId="1076"/>
          <ac:picMkLst>
            <pc:docMk/>
            <pc:sldMk cId="1790419044" sldId="264"/>
            <ac:picMk id="4" creationId="{0E02FD1A-F3EF-E3F6-5E2D-66CB1B227040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1:02" v="82" actId="1076"/>
        <pc:sldMkLst>
          <pc:docMk/>
          <pc:sldMk cId="2883447100" sldId="265"/>
        </pc:sldMkLst>
        <pc:picChg chg="add mod">
          <ac:chgData name="Carlos Fuentes" userId="S::cfuentes@commcorp.org::05a14ba6-cf7c-4b36-8386-dbd27b76e691" providerId="AD" clId="Web-{1E7E7A38-0A25-D778-CAEA-21FC7883ED3A}" dt="2024-05-24T16:51:02" v="82" actId="1076"/>
          <ac:picMkLst>
            <pc:docMk/>
            <pc:sldMk cId="2883447100" sldId="265"/>
            <ac:picMk id="3" creationId="{049D4082-488B-20FD-D15A-92923720643C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0:39.687" v="76" actId="14100"/>
        <pc:sldMkLst>
          <pc:docMk/>
          <pc:sldMk cId="2795849779" sldId="266"/>
        </pc:sldMkLst>
        <pc:picChg chg="add mod">
          <ac:chgData name="Carlos Fuentes" userId="S::cfuentes@commcorp.org::05a14ba6-cf7c-4b36-8386-dbd27b76e691" providerId="AD" clId="Web-{1E7E7A38-0A25-D778-CAEA-21FC7883ED3A}" dt="2024-05-24T16:50:39.687" v="76" actId="14100"/>
          <ac:picMkLst>
            <pc:docMk/>
            <pc:sldMk cId="2795849779" sldId="266"/>
            <ac:picMk id="5" creationId="{FED56F31-FB0C-2FB6-3A48-3562B99BFE41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49:34.435" v="60" actId="1076"/>
        <pc:sldMkLst>
          <pc:docMk/>
          <pc:sldMk cId="2154534242" sldId="267"/>
        </pc:sldMkLst>
        <pc:picChg chg="add mod">
          <ac:chgData name="Carlos Fuentes" userId="S::cfuentes@commcorp.org::05a14ba6-cf7c-4b36-8386-dbd27b76e691" providerId="AD" clId="Web-{1E7E7A38-0A25-D778-CAEA-21FC7883ED3A}" dt="2024-05-24T16:49:34.435" v="60" actId="1076"/>
          <ac:picMkLst>
            <pc:docMk/>
            <pc:sldMk cId="2154534242" sldId="267"/>
            <ac:picMk id="4" creationId="{381DC1E2-1BAC-3475-4691-4E33E406CC09}"/>
          </ac:picMkLst>
        </pc:picChg>
      </pc:sldChg>
      <pc:sldChg chg="addSp delSp modSp mod modClrScheme chgLayout">
        <pc:chgData name="Carlos Fuentes" userId="S::cfuentes@commcorp.org::05a14ba6-cf7c-4b36-8386-dbd27b76e691" providerId="AD" clId="Web-{1E7E7A38-0A25-D778-CAEA-21FC7883ED3A}" dt="2024-05-24T16:48:30.417" v="47" actId="1076"/>
        <pc:sldMkLst>
          <pc:docMk/>
          <pc:sldMk cId="3561171634" sldId="268"/>
        </pc:sldMkLst>
        <pc:spChg chg="mod">
          <ac:chgData name="Carlos Fuentes" userId="S::cfuentes@commcorp.org::05a14ba6-cf7c-4b36-8386-dbd27b76e691" providerId="AD" clId="Web-{1E7E7A38-0A25-D778-CAEA-21FC7883ED3A}" dt="2024-05-24T16:48:16.339" v="44"/>
          <ac:spMkLst>
            <pc:docMk/>
            <pc:sldMk cId="3561171634" sldId="268"/>
            <ac:spMk id="2" creationId="{EC775CF3-6D31-8171-F659-4D66EC98460D}"/>
          </ac:spMkLst>
        </pc:spChg>
        <pc:spChg chg="add del mod">
          <ac:chgData name="Carlos Fuentes" userId="S::cfuentes@commcorp.org::05a14ba6-cf7c-4b36-8386-dbd27b76e691" providerId="AD" clId="Web-{1E7E7A38-0A25-D778-CAEA-21FC7883ED3A}" dt="2024-05-24T16:48:06.619" v="43"/>
          <ac:spMkLst>
            <pc:docMk/>
            <pc:sldMk cId="3561171634" sldId="268"/>
            <ac:spMk id="7" creationId="{1F7A435E-88BA-21BD-3EAC-48437F20B673}"/>
          </ac:spMkLst>
        </pc:spChg>
        <pc:picChg chg="mod ord">
          <ac:chgData name="Carlos Fuentes" userId="S::cfuentes@commcorp.org::05a14ba6-cf7c-4b36-8386-dbd27b76e691" providerId="AD" clId="Web-{1E7E7A38-0A25-D778-CAEA-21FC7883ED3A}" dt="2024-05-24T16:48:16.339" v="44"/>
          <ac:picMkLst>
            <pc:docMk/>
            <pc:sldMk cId="3561171634" sldId="268"/>
            <ac:picMk id="3" creationId="{651D562A-D60B-1515-0726-D73BEAC270AC}"/>
          </ac:picMkLst>
        </pc:picChg>
        <pc:picChg chg="add del mod">
          <ac:chgData name="Carlos Fuentes" userId="S::cfuentes@commcorp.org::05a14ba6-cf7c-4b36-8386-dbd27b76e691" providerId="AD" clId="Web-{1E7E7A38-0A25-D778-CAEA-21FC7883ED3A}" dt="2024-05-24T16:41:39.982" v="20"/>
          <ac:picMkLst>
            <pc:docMk/>
            <pc:sldMk cId="3561171634" sldId="268"/>
            <ac:picMk id="4" creationId="{908B70A8-5F89-045E-C6A0-94F12F9BCC1B}"/>
          </ac:picMkLst>
        </pc:picChg>
        <pc:picChg chg="add del mod">
          <ac:chgData name="Carlos Fuentes" userId="S::cfuentes@commcorp.org::05a14ba6-cf7c-4b36-8386-dbd27b76e691" providerId="AD" clId="Web-{1E7E7A38-0A25-D778-CAEA-21FC7883ED3A}" dt="2024-05-24T16:46:35.695" v="30"/>
          <ac:picMkLst>
            <pc:docMk/>
            <pc:sldMk cId="3561171634" sldId="268"/>
            <ac:picMk id="5" creationId="{14BE4688-9C9D-AFB8-4ED9-1FD735CA8A0B}"/>
          </ac:picMkLst>
        </pc:picChg>
        <pc:picChg chg="add mod">
          <ac:chgData name="Carlos Fuentes" userId="S::cfuentes@commcorp.org::05a14ba6-cf7c-4b36-8386-dbd27b76e691" providerId="AD" clId="Web-{1E7E7A38-0A25-D778-CAEA-21FC7883ED3A}" dt="2024-05-24T16:48:30.417" v="47" actId="1076"/>
          <ac:picMkLst>
            <pc:docMk/>
            <pc:sldMk cId="3561171634" sldId="268"/>
            <ac:picMk id="6" creationId="{642C2059-E93E-2573-606A-1E98A19E5A4B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49:21.091" v="57" actId="14100"/>
        <pc:sldMkLst>
          <pc:docMk/>
          <pc:sldMk cId="2944140514" sldId="269"/>
        </pc:sldMkLst>
        <pc:picChg chg="add mod">
          <ac:chgData name="Carlos Fuentes" userId="S::cfuentes@commcorp.org::05a14ba6-cf7c-4b36-8386-dbd27b76e691" providerId="AD" clId="Web-{1E7E7A38-0A25-D778-CAEA-21FC7883ED3A}" dt="2024-05-24T16:49:21.091" v="57" actId="14100"/>
          <ac:picMkLst>
            <pc:docMk/>
            <pc:sldMk cId="2944140514" sldId="269"/>
            <ac:picMk id="2" creationId="{186A515C-4184-B0B9-B791-A0E90007C8FA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4:38.210" v="133" actId="14100"/>
        <pc:sldMkLst>
          <pc:docMk/>
          <pc:sldMk cId="2026633800" sldId="270"/>
        </pc:sldMkLst>
        <pc:picChg chg="add mod">
          <ac:chgData name="Carlos Fuentes" userId="S::cfuentes@commcorp.org::05a14ba6-cf7c-4b36-8386-dbd27b76e691" providerId="AD" clId="Web-{1E7E7A38-0A25-D778-CAEA-21FC7883ED3A}" dt="2024-05-24T16:54:38.210" v="133" actId="14100"/>
          <ac:picMkLst>
            <pc:docMk/>
            <pc:sldMk cId="2026633800" sldId="270"/>
            <ac:picMk id="4" creationId="{FF8F5E99-473A-032B-F318-6FCCD858C4FC}"/>
          </ac:picMkLst>
        </pc:picChg>
      </pc:sldChg>
      <pc:sldChg chg="addSp delSp modSp mod modClrScheme chgLayout">
        <pc:chgData name="Carlos Fuentes" userId="S::cfuentes@commcorp.org::05a14ba6-cf7c-4b36-8386-dbd27b76e691" providerId="AD" clId="Web-{1E7E7A38-0A25-D778-CAEA-21FC7883ED3A}" dt="2024-05-24T16:49:04.653" v="53" actId="1076"/>
        <pc:sldMkLst>
          <pc:docMk/>
          <pc:sldMk cId="1117557975" sldId="271"/>
        </pc:sldMkLst>
        <pc:spChg chg="del mod">
          <ac:chgData name="Carlos Fuentes" userId="S::cfuentes@commcorp.org::05a14ba6-cf7c-4b36-8386-dbd27b76e691" providerId="AD" clId="Web-{1E7E7A38-0A25-D778-CAEA-21FC7883ED3A}" dt="2024-05-24T16:10:46.343" v="4"/>
          <ac:spMkLst>
            <pc:docMk/>
            <pc:sldMk cId="1117557975" sldId="271"/>
            <ac:spMk id="2" creationId="{1C2ACE30-E9F2-E02B-A12E-DDF41F236A20}"/>
          </ac:spMkLst>
        </pc:spChg>
        <pc:spChg chg="mod ord">
          <ac:chgData name="Carlos Fuentes" userId="S::cfuentes@commcorp.org::05a14ba6-cf7c-4b36-8386-dbd27b76e691" providerId="AD" clId="Web-{1E7E7A38-0A25-D778-CAEA-21FC7883ED3A}" dt="2024-05-24T16:10:38.436" v="2"/>
          <ac:spMkLst>
            <pc:docMk/>
            <pc:sldMk cId="1117557975" sldId="271"/>
            <ac:spMk id="3" creationId="{3CB4BB10-652E-D0AE-BC8E-078F56967700}"/>
          </ac:spMkLst>
        </pc:spChg>
        <pc:spChg chg="add del mod">
          <ac:chgData name="Carlos Fuentes" userId="S::cfuentes@commcorp.org::05a14ba6-cf7c-4b36-8386-dbd27b76e691" providerId="AD" clId="Web-{1E7E7A38-0A25-D778-CAEA-21FC7883ED3A}" dt="2024-05-24T16:13:32.989" v="11"/>
          <ac:spMkLst>
            <pc:docMk/>
            <pc:sldMk cId="1117557975" sldId="271"/>
            <ac:spMk id="9" creationId="{5322F858-8324-0B5D-DCFD-215C5CE2A188}"/>
          </ac:spMkLst>
        </pc:spChg>
        <pc:picChg chg="add mod">
          <ac:chgData name="Carlos Fuentes" userId="S::cfuentes@commcorp.org::05a14ba6-cf7c-4b36-8386-dbd27b76e691" providerId="AD" clId="Web-{1E7E7A38-0A25-D778-CAEA-21FC7883ED3A}" dt="2024-05-24T16:10:56.046" v="6" actId="14100"/>
          <ac:picMkLst>
            <pc:docMk/>
            <pc:sldMk cId="1117557975" sldId="271"/>
            <ac:picMk id="4" creationId="{DE66699E-8AAD-9CA6-75C7-5C4F52823BF9}"/>
          </ac:picMkLst>
        </pc:picChg>
        <pc:picChg chg="add del mod">
          <ac:chgData name="Carlos Fuentes" userId="S::cfuentes@commcorp.org::05a14ba6-cf7c-4b36-8386-dbd27b76e691" providerId="AD" clId="Web-{1E7E7A38-0A25-D778-CAEA-21FC7883ED3A}" dt="2024-05-24T16:13:21.895" v="10"/>
          <ac:picMkLst>
            <pc:docMk/>
            <pc:sldMk cId="1117557975" sldId="271"/>
            <ac:picMk id="5" creationId="{01116A02-602A-DEE2-F98E-322CD686E653}"/>
          </ac:picMkLst>
        </pc:picChg>
        <pc:picChg chg="add del mod">
          <ac:chgData name="Carlos Fuentes" userId="S::cfuentes@commcorp.org::05a14ba6-cf7c-4b36-8386-dbd27b76e691" providerId="AD" clId="Web-{1E7E7A38-0A25-D778-CAEA-21FC7883ED3A}" dt="2024-05-24T16:13:50.458" v="12"/>
          <ac:picMkLst>
            <pc:docMk/>
            <pc:sldMk cId="1117557975" sldId="271"/>
            <ac:picMk id="6" creationId="{A1DB0B7B-F56C-1A9C-6704-9EB854D8FE7D}"/>
          </ac:picMkLst>
        </pc:picChg>
        <pc:picChg chg="add del mod">
          <ac:chgData name="Carlos Fuentes" userId="S::cfuentes@commcorp.org::05a14ba6-cf7c-4b36-8386-dbd27b76e691" providerId="AD" clId="Web-{1E7E7A38-0A25-D778-CAEA-21FC7883ED3A}" dt="2024-05-24T16:48:48.793" v="51"/>
          <ac:picMkLst>
            <pc:docMk/>
            <pc:sldMk cId="1117557975" sldId="271"/>
            <ac:picMk id="7" creationId="{ADFEA720-00C8-9195-53E2-FFA4AFCDCE32}"/>
          </ac:picMkLst>
        </pc:picChg>
        <pc:picChg chg="add mod">
          <ac:chgData name="Carlos Fuentes" userId="S::cfuentes@commcorp.org::05a14ba6-cf7c-4b36-8386-dbd27b76e691" providerId="AD" clId="Web-{1E7E7A38-0A25-D778-CAEA-21FC7883ED3A}" dt="2024-05-24T16:49:04.653" v="53" actId="1076"/>
          <ac:picMkLst>
            <pc:docMk/>
            <pc:sldMk cId="1117557975" sldId="271"/>
            <ac:picMk id="8" creationId="{0ECD298E-FBDC-2132-D8BB-4D3B43F77780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4:57.883" v="137" actId="14100"/>
        <pc:sldMkLst>
          <pc:docMk/>
          <pc:sldMk cId="1252213758" sldId="273"/>
        </pc:sldMkLst>
        <pc:picChg chg="add mod">
          <ac:chgData name="Carlos Fuentes" userId="S::cfuentes@commcorp.org::05a14ba6-cf7c-4b36-8386-dbd27b76e691" providerId="AD" clId="Web-{1E7E7A38-0A25-D778-CAEA-21FC7883ED3A}" dt="2024-05-24T16:54:57.883" v="137" actId="14100"/>
          <ac:picMkLst>
            <pc:docMk/>
            <pc:sldMk cId="1252213758" sldId="273"/>
            <ac:picMk id="3" creationId="{F2453E96-DEA4-5DBE-0A9F-EAAAF3E2B8F2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2:49.004" v="106" actId="1076"/>
        <pc:sldMkLst>
          <pc:docMk/>
          <pc:sldMk cId="1668422875" sldId="274"/>
        </pc:sldMkLst>
        <pc:picChg chg="add mod">
          <ac:chgData name="Carlos Fuentes" userId="S::cfuentes@commcorp.org::05a14ba6-cf7c-4b36-8386-dbd27b76e691" providerId="AD" clId="Web-{1E7E7A38-0A25-D778-CAEA-21FC7883ED3A}" dt="2024-05-24T16:52:49.004" v="106" actId="1076"/>
          <ac:picMkLst>
            <pc:docMk/>
            <pc:sldMk cId="1668422875" sldId="274"/>
            <ac:picMk id="48" creationId="{F92CC10E-F254-2DE7-FBC6-13D8761FCA14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0:02.733" v="66" actId="1076"/>
        <pc:sldMkLst>
          <pc:docMk/>
          <pc:sldMk cId="2366420400" sldId="275"/>
        </pc:sldMkLst>
        <pc:picChg chg="add mod">
          <ac:chgData name="Carlos Fuentes" userId="S::cfuentes@commcorp.org::05a14ba6-cf7c-4b36-8386-dbd27b76e691" providerId="AD" clId="Web-{1E7E7A38-0A25-D778-CAEA-21FC7883ED3A}" dt="2024-05-24T16:50:02.733" v="66" actId="1076"/>
          <ac:picMkLst>
            <pc:docMk/>
            <pc:sldMk cId="2366420400" sldId="275"/>
            <ac:picMk id="59" creationId="{91FA603B-AB18-BC4B-6132-7D89B4ED39B6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4:07.459" v="126" actId="1076"/>
        <pc:sldMkLst>
          <pc:docMk/>
          <pc:sldMk cId="2857725634" sldId="278"/>
        </pc:sldMkLst>
        <pc:picChg chg="add mod">
          <ac:chgData name="Carlos Fuentes" userId="S::cfuentes@commcorp.org::05a14ba6-cf7c-4b36-8386-dbd27b76e691" providerId="AD" clId="Web-{1E7E7A38-0A25-D778-CAEA-21FC7883ED3A}" dt="2024-05-24T16:54:07.459" v="126" actId="1076"/>
          <ac:picMkLst>
            <pc:docMk/>
            <pc:sldMk cId="2857725634" sldId="278"/>
            <ac:picMk id="4" creationId="{7A787A46-C147-E499-9585-55394EBBCBDA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49:52.982" v="63" actId="1076"/>
        <pc:sldMkLst>
          <pc:docMk/>
          <pc:sldMk cId="2415160289" sldId="279"/>
        </pc:sldMkLst>
        <pc:picChg chg="add mod">
          <ac:chgData name="Carlos Fuentes" userId="S::cfuentes@commcorp.org::05a14ba6-cf7c-4b36-8386-dbd27b76e691" providerId="AD" clId="Web-{1E7E7A38-0A25-D778-CAEA-21FC7883ED3A}" dt="2024-05-24T16:49:52.982" v="63" actId="1076"/>
          <ac:picMkLst>
            <pc:docMk/>
            <pc:sldMk cId="2415160289" sldId="279"/>
            <ac:picMk id="4" creationId="{4695A3C7-769F-442A-272E-7AF8A2CE26DD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1:39.798" v="91" actId="1076"/>
        <pc:sldMkLst>
          <pc:docMk/>
          <pc:sldMk cId="2938133740" sldId="280"/>
        </pc:sldMkLst>
        <pc:picChg chg="add mod">
          <ac:chgData name="Carlos Fuentes" userId="S::cfuentes@commcorp.org::05a14ba6-cf7c-4b36-8386-dbd27b76e691" providerId="AD" clId="Web-{1E7E7A38-0A25-D778-CAEA-21FC7883ED3A}" dt="2024-05-24T16:51:39.798" v="91" actId="1076"/>
          <ac:picMkLst>
            <pc:docMk/>
            <pc:sldMk cId="2938133740" sldId="280"/>
            <ac:picMk id="4" creationId="{386B2877-A0BF-58BE-491E-8E335272F0F9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2:10.893" v="97" actId="1076"/>
        <pc:sldMkLst>
          <pc:docMk/>
          <pc:sldMk cId="1301464854" sldId="281"/>
        </pc:sldMkLst>
        <pc:picChg chg="add mod">
          <ac:chgData name="Carlos Fuentes" userId="S::cfuentes@commcorp.org::05a14ba6-cf7c-4b36-8386-dbd27b76e691" providerId="AD" clId="Web-{1E7E7A38-0A25-D778-CAEA-21FC7883ED3A}" dt="2024-05-24T16:52:10.893" v="97" actId="1076"/>
          <ac:picMkLst>
            <pc:docMk/>
            <pc:sldMk cId="1301464854" sldId="281"/>
            <ac:picMk id="4" creationId="{17AC8AE5-CB36-809D-FC64-D28C724E5D66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1:15.016" v="85" actId="1076"/>
        <pc:sldMkLst>
          <pc:docMk/>
          <pc:sldMk cId="836806384" sldId="282"/>
        </pc:sldMkLst>
        <pc:picChg chg="add mod">
          <ac:chgData name="Carlos Fuentes" userId="S::cfuentes@commcorp.org::05a14ba6-cf7c-4b36-8386-dbd27b76e691" providerId="AD" clId="Web-{1E7E7A38-0A25-D778-CAEA-21FC7883ED3A}" dt="2024-05-24T16:51:15.016" v="85" actId="1076"/>
          <ac:picMkLst>
            <pc:docMk/>
            <pc:sldMk cId="836806384" sldId="282"/>
            <ac:picMk id="5" creationId="{864992A1-C66C-E355-DB75-D31E58BD30BD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0:50.734" v="79" actId="1076"/>
        <pc:sldMkLst>
          <pc:docMk/>
          <pc:sldMk cId="2572060602" sldId="283"/>
        </pc:sldMkLst>
        <pc:picChg chg="add mod">
          <ac:chgData name="Carlos Fuentes" userId="S::cfuentes@commcorp.org::05a14ba6-cf7c-4b36-8386-dbd27b76e691" providerId="AD" clId="Web-{1E7E7A38-0A25-D778-CAEA-21FC7883ED3A}" dt="2024-05-24T16:50:50.734" v="79" actId="1076"/>
          <ac:picMkLst>
            <pc:docMk/>
            <pc:sldMk cId="2572060602" sldId="283"/>
            <ac:picMk id="4" creationId="{CCFE402C-D107-65FF-723A-83F162A4E319}"/>
          </ac:picMkLst>
        </pc:picChg>
      </pc:sldChg>
      <pc:sldChg chg="addSp modSp">
        <pc:chgData name="Carlos Fuentes" userId="S::cfuentes@commcorp.org::05a14ba6-cf7c-4b36-8386-dbd27b76e691" providerId="AD" clId="Web-{1E7E7A38-0A25-D778-CAEA-21FC7883ED3A}" dt="2024-05-24T16:50:18.561" v="70" actId="14100"/>
        <pc:sldMkLst>
          <pc:docMk/>
          <pc:sldMk cId="2792815150" sldId="284"/>
        </pc:sldMkLst>
        <pc:picChg chg="add mod">
          <ac:chgData name="Carlos Fuentes" userId="S::cfuentes@commcorp.org::05a14ba6-cf7c-4b36-8386-dbd27b76e691" providerId="AD" clId="Web-{1E7E7A38-0A25-D778-CAEA-21FC7883ED3A}" dt="2024-05-24T16:50:18.561" v="70" actId="14100"/>
          <ac:picMkLst>
            <pc:docMk/>
            <pc:sldMk cId="2792815150" sldId="284"/>
            <ac:picMk id="5" creationId="{9C796D2F-2F22-C1B7-78C6-934DE7C9D24F}"/>
          </ac:picMkLst>
        </pc:picChg>
      </pc:sldChg>
    </pc:docChg>
  </pc:docChgLst>
  <pc:docChgLst>
    <pc:chgData name="Rachel Foster" userId="S::rfoster@commcorp1.onmicrosoft.com::d130d50e-95c7-4d67-8522-2572c7182ce1" providerId="AD" clId="Web-{ECA6FBB2-4CEC-4079-4A7C-FA77DCCC1D2C}"/>
    <pc:docChg chg="modSld">
      <pc:chgData name="Rachel Foster" userId="S::rfoster@commcorp1.onmicrosoft.com::d130d50e-95c7-4d67-8522-2572c7182ce1" providerId="AD" clId="Web-{ECA6FBB2-4CEC-4079-4A7C-FA77DCCC1D2C}" dt="2024-05-28T14:14:40.497" v="1" actId="20577"/>
      <pc:docMkLst>
        <pc:docMk/>
      </pc:docMkLst>
      <pc:sldChg chg="modSp">
        <pc:chgData name="Rachel Foster" userId="S::rfoster@commcorp1.onmicrosoft.com::d130d50e-95c7-4d67-8522-2572c7182ce1" providerId="AD" clId="Web-{ECA6FBB2-4CEC-4079-4A7C-FA77DCCC1D2C}" dt="2024-05-28T14:14:40.497" v="1" actId="20577"/>
        <pc:sldMkLst>
          <pc:docMk/>
          <pc:sldMk cId="2717308012" sldId="258"/>
        </pc:sldMkLst>
        <pc:spChg chg="mod">
          <ac:chgData name="Rachel Foster" userId="S::rfoster@commcorp1.onmicrosoft.com::d130d50e-95c7-4d67-8522-2572c7182ce1" providerId="AD" clId="Web-{ECA6FBB2-4CEC-4079-4A7C-FA77DCCC1D2C}" dt="2024-05-28T14:14:40.497" v="1" actId="20577"/>
          <ac:spMkLst>
            <pc:docMk/>
            <pc:sldMk cId="2717308012" sldId="258"/>
            <ac:spMk id="3" creationId="{8A465B78-8874-4F5D-83EF-4617956645A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88541C-AE1E-4F27-8952-C51E09F41323}" type="doc">
      <dgm:prSet loTypeId="urn:microsoft.com/office/officeart/2005/8/layout/default" loCatId="list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BF43252-707B-4C59-82E0-FF3623C16CE2}">
      <dgm:prSet custT="1"/>
      <dgm:spPr/>
      <dgm:t>
        <a:bodyPr/>
        <a:lstStyle/>
        <a:p>
          <a:r>
            <a:rPr lang="en-US" sz="2400" b="1" baseline="0">
              <a:solidFill>
                <a:schemeClr val="bg1"/>
              </a:solidFill>
              <a:latin typeface="Karla" pitchFamily="2" charset="0"/>
            </a:rPr>
            <a:t>List of Youth Applications</a:t>
          </a:r>
        </a:p>
        <a:p>
          <a:r>
            <a:rPr lang="en-US" sz="220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rPr>
            <a:t>All participant applications that are submitted</a:t>
          </a:r>
          <a:endParaRPr 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Karla" pitchFamily="2" charset="0"/>
          </a:endParaRPr>
        </a:p>
      </dgm:t>
    </dgm:pt>
    <dgm:pt modelId="{CC51E819-9EAC-4004-AD49-32C53198B86A}" type="parTrans" cxnId="{C8B682A7-63E0-47AC-891F-2EAF23FBA071}">
      <dgm:prSet/>
      <dgm:spPr/>
      <dgm:t>
        <a:bodyPr/>
        <a:lstStyle/>
        <a:p>
          <a:endParaRPr lang="en-US"/>
        </a:p>
      </dgm:t>
    </dgm:pt>
    <dgm:pt modelId="{C5F7EE98-2E9D-4924-BDE3-3A5BE9DF1A86}" type="sibTrans" cxnId="{C8B682A7-63E0-47AC-891F-2EAF23FBA071}">
      <dgm:prSet/>
      <dgm:spPr/>
      <dgm:t>
        <a:bodyPr/>
        <a:lstStyle/>
        <a:p>
          <a:endParaRPr lang="en-US"/>
        </a:p>
      </dgm:t>
    </dgm:pt>
    <dgm:pt modelId="{D06547DC-C189-4793-8979-8F89A00CD104}">
      <dgm:prSet custT="1"/>
      <dgm:spPr/>
      <dgm:t>
        <a:bodyPr/>
        <a:lstStyle/>
        <a:p>
          <a:r>
            <a:rPr lang="en-US" sz="2400" b="1" baseline="0">
              <a:solidFill>
                <a:schemeClr val="bg1"/>
              </a:solidFill>
              <a:latin typeface="Karla" pitchFamily="2" charset="0"/>
            </a:rPr>
            <a:t>List of Youth Profiles</a:t>
          </a:r>
        </a:p>
        <a:p>
          <a:endParaRPr lang="en-US" sz="1100" b="1" baseline="0">
            <a:solidFill>
              <a:schemeClr val="bg1"/>
            </a:solidFill>
            <a:latin typeface="Karla" pitchFamily="2" charset="0"/>
          </a:endParaRPr>
        </a:p>
        <a:p>
          <a:r>
            <a:rPr lang="en-US" sz="24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rPr>
            <a:t> </a:t>
          </a:r>
          <a:r>
            <a:rPr lang="en-US" sz="220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rPr>
            <a:t>All accepted youth’s information</a:t>
          </a:r>
          <a:endParaRPr 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Karla" pitchFamily="2" charset="0"/>
          </a:endParaRPr>
        </a:p>
      </dgm:t>
    </dgm:pt>
    <dgm:pt modelId="{B3B39797-7E0B-4EF2-8A5E-9CE5F284DA17}" type="parTrans" cxnId="{85FA5A67-528A-44B0-9741-3F7E645DEA07}">
      <dgm:prSet/>
      <dgm:spPr/>
      <dgm:t>
        <a:bodyPr/>
        <a:lstStyle/>
        <a:p>
          <a:endParaRPr lang="en-US"/>
        </a:p>
      </dgm:t>
    </dgm:pt>
    <dgm:pt modelId="{2061ED27-8E64-418B-92E7-4C703034C37F}" type="sibTrans" cxnId="{85FA5A67-528A-44B0-9741-3F7E645DEA07}">
      <dgm:prSet/>
      <dgm:spPr/>
      <dgm:t>
        <a:bodyPr/>
        <a:lstStyle/>
        <a:p>
          <a:endParaRPr lang="en-US"/>
        </a:p>
      </dgm:t>
    </dgm:pt>
    <dgm:pt modelId="{7DEAD81C-C72C-4707-A43F-1691FD791711}">
      <dgm:prSet custT="1"/>
      <dgm:spPr/>
      <dgm:t>
        <a:bodyPr/>
        <a:lstStyle/>
        <a:p>
          <a:r>
            <a:rPr lang="en-US" sz="2400" b="1" baseline="0">
              <a:solidFill>
                <a:schemeClr val="bg1"/>
              </a:solidFill>
              <a:latin typeface="Karla" pitchFamily="2" charset="0"/>
            </a:rPr>
            <a:t>List of Youth Participations</a:t>
          </a:r>
        </a:p>
        <a:p>
          <a:r>
            <a:rPr lang="en-US" sz="2400" baseline="0">
              <a:solidFill>
                <a:schemeClr val="bg1"/>
              </a:solidFill>
              <a:latin typeface="Karla" pitchFamily="2" charset="0"/>
            </a:rPr>
            <a:t> </a:t>
          </a:r>
          <a:r>
            <a:rPr lang="en-US" sz="220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rPr>
            <a:t>Current and past participant Cycle specific information</a:t>
          </a:r>
          <a:endParaRPr 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Karla" pitchFamily="2" charset="0"/>
          </a:endParaRPr>
        </a:p>
      </dgm:t>
    </dgm:pt>
    <dgm:pt modelId="{7D4E53E5-26B1-45E7-8419-BE975B400F64}" type="parTrans" cxnId="{E267AC97-2DB5-44C6-9715-4711C0182729}">
      <dgm:prSet/>
      <dgm:spPr/>
      <dgm:t>
        <a:bodyPr/>
        <a:lstStyle/>
        <a:p>
          <a:endParaRPr lang="en-US"/>
        </a:p>
      </dgm:t>
    </dgm:pt>
    <dgm:pt modelId="{E76CEF57-327F-4786-BAD0-E81658176C05}" type="sibTrans" cxnId="{E267AC97-2DB5-44C6-9715-4711C0182729}">
      <dgm:prSet/>
      <dgm:spPr/>
      <dgm:t>
        <a:bodyPr/>
        <a:lstStyle/>
        <a:p>
          <a:endParaRPr lang="en-US"/>
        </a:p>
      </dgm:t>
    </dgm:pt>
    <dgm:pt modelId="{E052BE57-A00C-452B-A568-20AE9F622D94}">
      <dgm:prSet custT="1"/>
      <dgm:spPr/>
      <dgm:t>
        <a:bodyPr/>
        <a:lstStyle/>
        <a:p>
          <a:r>
            <a:rPr lang="en-US" sz="2400" b="1" baseline="0">
              <a:solidFill>
                <a:schemeClr val="bg1"/>
              </a:solidFill>
              <a:latin typeface="Karla" pitchFamily="2" charset="0"/>
            </a:rPr>
            <a:t>List of Worksite Assignments</a:t>
          </a:r>
        </a:p>
        <a:p>
          <a:endParaRPr lang="en-US" sz="1200" b="1" baseline="0">
            <a:solidFill>
              <a:schemeClr val="bg1"/>
            </a:solidFill>
            <a:latin typeface="Karla" pitchFamily="2" charset="0"/>
          </a:endParaRPr>
        </a:p>
        <a:p>
          <a:r>
            <a:rPr lang="en-US" sz="220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rPr>
            <a:t>Current participant worksite assignments</a:t>
          </a:r>
          <a:endParaRPr 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Karla" pitchFamily="2" charset="0"/>
          </a:endParaRPr>
        </a:p>
      </dgm:t>
    </dgm:pt>
    <dgm:pt modelId="{6AFFD339-6D9E-4F68-A4C0-66E9434AA1BC}" type="parTrans" cxnId="{70509D0E-C7CE-4C8F-9E85-A73851154174}">
      <dgm:prSet/>
      <dgm:spPr/>
      <dgm:t>
        <a:bodyPr/>
        <a:lstStyle/>
        <a:p>
          <a:endParaRPr lang="en-US"/>
        </a:p>
      </dgm:t>
    </dgm:pt>
    <dgm:pt modelId="{632479E8-0D96-4223-AD3D-D1480CE8787F}" type="sibTrans" cxnId="{70509D0E-C7CE-4C8F-9E85-A73851154174}">
      <dgm:prSet/>
      <dgm:spPr/>
      <dgm:t>
        <a:bodyPr/>
        <a:lstStyle/>
        <a:p>
          <a:endParaRPr lang="en-US"/>
        </a:p>
      </dgm:t>
    </dgm:pt>
    <dgm:pt modelId="{849A1E6D-A3DA-4169-8213-00B79CF02B32}">
      <dgm:prSet custT="1"/>
      <dgm:spPr/>
      <dgm:t>
        <a:bodyPr/>
        <a:lstStyle/>
        <a:p>
          <a:r>
            <a:rPr lang="en-US" sz="2400" b="1" baseline="0">
              <a:solidFill>
                <a:schemeClr val="bg1"/>
              </a:solidFill>
              <a:latin typeface="Karla" pitchFamily="2" charset="0"/>
            </a:rPr>
            <a:t>List of Worksite Organizations</a:t>
          </a:r>
        </a:p>
        <a:p>
          <a:r>
            <a:rPr lang="en-US" sz="220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rPr>
            <a:t>All worksites and positions participants will be placed at</a:t>
          </a:r>
          <a:endParaRPr lang="en-US" sz="2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Karla" pitchFamily="2" charset="0"/>
          </a:endParaRPr>
        </a:p>
      </dgm:t>
    </dgm:pt>
    <dgm:pt modelId="{4BFAB3A6-CDC8-4007-9768-5CF19E12C5D5}" type="sibTrans" cxnId="{EE798B4C-1AB0-4F71-B1B2-8525E783A24C}">
      <dgm:prSet/>
      <dgm:spPr/>
      <dgm:t>
        <a:bodyPr/>
        <a:lstStyle/>
        <a:p>
          <a:endParaRPr lang="en-US"/>
        </a:p>
      </dgm:t>
    </dgm:pt>
    <dgm:pt modelId="{DF7191F7-1692-41C3-B80A-16CFA09F30E7}" type="parTrans" cxnId="{EE798B4C-1AB0-4F71-B1B2-8525E783A24C}">
      <dgm:prSet/>
      <dgm:spPr/>
      <dgm:t>
        <a:bodyPr/>
        <a:lstStyle/>
        <a:p>
          <a:endParaRPr lang="en-US"/>
        </a:p>
      </dgm:t>
    </dgm:pt>
    <dgm:pt modelId="{2AE43E90-AE8F-4306-BFED-84756D177B2A}" type="pres">
      <dgm:prSet presAssocID="{8388541C-AE1E-4F27-8952-C51E09F41323}" presName="diagram" presStyleCnt="0">
        <dgm:presLayoutVars>
          <dgm:dir/>
          <dgm:resizeHandles val="exact"/>
        </dgm:presLayoutVars>
      </dgm:prSet>
      <dgm:spPr/>
    </dgm:pt>
    <dgm:pt modelId="{ECFF4841-B2E4-4AA1-97EF-A8AED53D2FFF}" type="pres">
      <dgm:prSet presAssocID="{849A1E6D-A3DA-4169-8213-00B79CF02B32}" presName="node" presStyleLbl="node1" presStyleIdx="0" presStyleCnt="5">
        <dgm:presLayoutVars>
          <dgm:bulletEnabled val="1"/>
        </dgm:presLayoutVars>
      </dgm:prSet>
      <dgm:spPr/>
    </dgm:pt>
    <dgm:pt modelId="{EB8A26A7-438B-4658-A30D-55F972993C76}" type="pres">
      <dgm:prSet presAssocID="{4BFAB3A6-CDC8-4007-9768-5CF19E12C5D5}" presName="sibTrans" presStyleCnt="0"/>
      <dgm:spPr/>
    </dgm:pt>
    <dgm:pt modelId="{F8DC36E4-56B1-449D-92AD-B82DF7E57BD6}" type="pres">
      <dgm:prSet presAssocID="{DBF43252-707B-4C59-82E0-FF3623C16CE2}" presName="node" presStyleLbl="node1" presStyleIdx="1" presStyleCnt="5">
        <dgm:presLayoutVars>
          <dgm:bulletEnabled val="1"/>
        </dgm:presLayoutVars>
      </dgm:prSet>
      <dgm:spPr/>
    </dgm:pt>
    <dgm:pt modelId="{AD4D45AB-1B3F-40B4-B176-C76AC23808D1}" type="pres">
      <dgm:prSet presAssocID="{C5F7EE98-2E9D-4924-BDE3-3A5BE9DF1A86}" presName="sibTrans" presStyleCnt="0"/>
      <dgm:spPr/>
    </dgm:pt>
    <dgm:pt modelId="{A33B7B57-5F96-4A9C-8FE8-71669511218D}" type="pres">
      <dgm:prSet presAssocID="{D06547DC-C189-4793-8979-8F89A00CD104}" presName="node" presStyleLbl="node1" presStyleIdx="2" presStyleCnt="5">
        <dgm:presLayoutVars>
          <dgm:bulletEnabled val="1"/>
        </dgm:presLayoutVars>
      </dgm:prSet>
      <dgm:spPr/>
    </dgm:pt>
    <dgm:pt modelId="{58A42B30-B0D8-45E6-97F4-E2E49ABB68ED}" type="pres">
      <dgm:prSet presAssocID="{2061ED27-8E64-418B-92E7-4C703034C37F}" presName="sibTrans" presStyleCnt="0"/>
      <dgm:spPr/>
    </dgm:pt>
    <dgm:pt modelId="{731025E0-A100-4D9E-B477-31BE13DEA7CB}" type="pres">
      <dgm:prSet presAssocID="{7DEAD81C-C72C-4707-A43F-1691FD791711}" presName="node" presStyleLbl="node1" presStyleIdx="3" presStyleCnt="5">
        <dgm:presLayoutVars>
          <dgm:bulletEnabled val="1"/>
        </dgm:presLayoutVars>
      </dgm:prSet>
      <dgm:spPr/>
    </dgm:pt>
    <dgm:pt modelId="{4D7F2CEE-B867-4666-8E6A-9E905C25BBF5}" type="pres">
      <dgm:prSet presAssocID="{E76CEF57-327F-4786-BAD0-E81658176C05}" presName="sibTrans" presStyleCnt="0"/>
      <dgm:spPr/>
    </dgm:pt>
    <dgm:pt modelId="{8158F753-3355-48D9-8411-2047E6D7BC72}" type="pres">
      <dgm:prSet presAssocID="{E052BE57-A00C-452B-A568-20AE9F622D94}" presName="node" presStyleLbl="node1" presStyleIdx="4" presStyleCnt="5">
        <dgm:presLayoutVars>
          <dgm:bulletEnabled val="1"/>
        </dgm:presLayoutVars>
      </dgm:prSet>
      <dgm:spPr/>
    </dgm:pt>
  </dgm:ptLst>
  <dgm:cxnLst>
    <dgm:cxn modelId="{70509D0E-C7CE-4C8F-9E85-A73851154174}" srcId="{8388541C-AE1E-4F27-8952-C51E09F41323}" destId="{E052BE57-A00C-452B-A568-20AE9F622D94}" srcOrd="4" destOrd="0" parTransId="{6AFFD339-6D9E-4F68-A4C0-66E9434AA1BC}" sibTransId="{632479E8-0D96-4223-AD3D-D1480CE8787F}"/>
    <dgm:cxn modelId="{1F5C6217-BB96-47C1-8FA0-3688C7135B73}" type="presOf" srcId="{DBF43252-707B-4C59-82E0-FF3623C16CE2}" destId="{F8DC36E4-56B1-449D-92AD-B82DF7E57BD6}" srcOrd="0" destOrd="0" presId="urn:microsoft.com/office/officeart/2005/8/layout/default"/>
    <dgm:cxn modelId="{832C6A63-0FDC-438F-BDE8-B4C9E9A1E900}" type="presOf" srcId="{E052BE57-A00C-452B-A568-20AE9F622D94}" destId="{8158F753-3355-48D9-8411-2047E6D7BC72}" srcOrd="0" destOrd="0" presId="urn:microsoft.com/office/officeart/2005/8/layout/default"/>
    <dgm:cxn modelId="{85FA5A67-528A-44B0-9741-3F7E645DEA07}" srcId="{8388541C-AE1E-4F27-8952-C51E09F41323}" destId="{D06547DC-C189-4793-8979-8F89A00CD104}" srcOrd="2" destOrd="0" parTransId="{B3B39797-7E0B-4EF2-8A5E-9CE5F284DA17}" sibTransId="{2061ED27-8E64-418B-92E7-4C703034C37F}"/>
    <dgm:cxn modelId="{EE798B4C-1AB0-4F71-B1B2-8525E783A24C}" srcId="{8388541C-AE1E-4F27-8952-C51E09F41323}" destId="{849A1E6D-A3DA-4169-8213-00B79CF02B32}" srcOrd="0" destOrd="0" parTransId="{DF7191F7-1692-41C3-B80A-16CFA09F30E7}" sibTransId="{4BFAB3A6-CDC8-4007-9768-5CF19E12C5D5}"/>
    <dgm:cxn modelId="{69BABB84-87AA-4758-A5F3-F70C1F0602D0}" type="presOf" srcId="{D06547DC-C189-4793-8979-8F89A00CD104}" destId="{A33B7B57-5F96-4A9C-8FE8-71669511218D}" srcOrd="0" destOrd="0" presId="urn:microsoft.com/office/officeart/2005/8/layout/default"/>
    <dgm:cxn modelId="{E267AC97-2DB5-44C6-9715-4711C0182729}" srcId="{8388541C-AE1E-4F27-8952-C51E09F41323}" destId="{7DEAD81C-C72C-4707-A43F-1691FD791711}" srcOrd="3" destOrd="0" parTransId="{7D4E53E5-26B1-45E7-8419-BE975B400F64}" sibTransId="{E76CEF57-327F-4786-BAD0-E81658176C05}"/>
    <dgm:cxn modelId="{C89750A2-98B0-4A16-B405-DF9BF7722B61}" type="presOf" srcId="{849A1E6D-A3DA-4169-8213-00B79CF02B32}" destId="{ECFF4841-B2E4-4AA1-97EF-A8AED53D2FFF}" srcOrd="0" destOrd="0" presId="urn:microsoft.com/office/officeart/2005/8/layout/default"/>
    <dgm:cxn modelId="{C8B682A7-63E0-47AC-891F-2EAF23FBA071}" srcId="{8388541C-AE1E-4F27-8952-C51E09F41323}" destId="{DBF43252-707B-4C59-82E0-FF3623C16CE2}" srcOrd="1" destOrd="0" parTransId="{CC51E819-9EAC-4004-AD49-32C53198B86A}" sibTransId="{C5F7EE98-2E9D-4924-BDE3-3A5BE9DF1A86}"/>
    <dgm:cxn modelId="{964DC7E0-FC48-4A0A-A985-F4C97B59D01E}" type="presOf" srcId="{8388541C-AE1E-4F27-8952-C51E09F41323}" destId="{2AE43E90-AE8F-4306-BFED-84756D177B2A}" srcOrd="0" destOrd="0" presId="urn:microsoft.com/office/officeart/2005/8/layout/default"/>
    <dgm:cxn modelId="{C1F3A5FF-03D2-409E-9529-146FD76DD0DE}" type="presOf" srcId="{7DEAD81C-C72C-4707-A43F-1691FD791711}" destId="{731025E0-A100-4D9E-B477-31BE13DEA7CB}" srcOrd="0" destOrd="0" presId="urn:microsoft.com/office/officeart/2005/8/layout/default"/>
    <dgm:cxn modelId="{FDFE41BA-B5DC-4C52-B997-8E6D2C800AB9}" type="presParOf" srcId="{2AE43E90-AE8F-4306-BFED-84756D177B2A}" destId="{ECFF4841-B2E4-4AA1-97EF-A8AED53D2FFF}" srcOrd="0" destOrd="0" presId="urn:microsoft.com/office/officeart/2005/8/layout/default"/>
    <dgm:cxn modelId="{A6F73D5D-8EE6-4DB3-9AD8-67B49E031D87}" type="presParOf" srcId="{2AE43E90-AE8F-4306-BFED-84756D177B2A}" destId="{EB8A26A7-438B-4658-A30D-55F972993C76}" srcOrd="1" destOrd="0" presId="urn:microsoft.com/office/officeart/2005/8/layout/default"/>
    <dgm:cxn modelId="{EDF18766-C041-4114-88C1-8ACBB363B60A}" type="presParOf" srcId="{2AE43E90-AE8F-4306-BFED-84756D177B2A}" destId="{F8DC36E4-56B1-449D-92AD-B82DF7E57BD6}" srcOrd="2" destOrd="0" presId="urn:microsoft.com/office/officeart/2005/8/layout/default"/>
    <dgm:cxn modelId="{E0C44AD1-2045-415D-BF37-3EB805C48C83}" type="presParOf" srcId="{2AE43E90-AE8F-4306-BFED-84756D177B2A}" destId="{AD4D45AB-1B3F-40B4-B176-C76AC23808D1}" srcOrd="3" destOrd="0" presId="urn:microsoft.com/office/officeart/2005/8/layout/default"/>
    <dgm:cxn modelId="{6C98FF17-01C4-4A43-9F8C-2DF1F7F4C82E}" type="presParOf" srcId="{2AE43E90-AE8F-4306-BFED-84756D177B2A}" destId="{A33B7B57-5F96-4A9C-8FE8-71669511218D}" srcOrd="4" destOrd="0" presId="urn:microsoft.com/office/officeart/2005/8/layout/default"/>
    <dgm:cxn modelId="{CEA3833D-3901-4AD3-B8CF-82327816C825}" type="presParOf" srcId="{2AE43E90-AE8F-4306-BFED-84756D177B2A}" destId="{58A42B30-B0D8-45E6-97F4-E2E49ABB68ED}" srcOrd="5" destOrd="0" presId="urn:microsoft.com/office/officeart/2005/8/layout/default"/>
    <dgm:cxn modelId="{3F3B4AA3-09AF-4CBD-9627-D6A526F695FB}" type="presParOf" srcId="{2AE43E90-AE8F-4306-BFED-84756D177B2A}" destId="{731025E0-A100-4D9E-B477-31BE13DEA7CB}" srcOrd="6" destOrd="0" presId="urn:microsoft.com/office/officeart/2005/8/layout/default"/>
    <dgm:cxn modelId="{A1544C80-5AD2-462E-A661-1B1311B28406}" type="presParOf" srcId="{2AE43E90-AE8F-4306-BFED-84756D177B2A}" destId="{4D7F2CEE-B867-4666-8E6A-9E905C25BBF5}" srcOrd="7" destOrd="0" presId="urn:microsoft.com/office/officeart/2005/8/layout/default"/>
    <dgm:cxn modelId="{23D0D716-0400-4CDD-9A24-3CF8B79E4F07}" type="presParOf" srcId="{2AE43E90-AE8F-4306-BFED-84756D177B2A}" destId="{8158F753-3355-48D9-8411-2047E6D7BC7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515A1B-412E-4B7D-9FCD-D555CCBCEB87}" type="doc">
      <dgm:prSet loTypeId="urn:microsoft.com/office/officeart/2005/8/layout/orgChart1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E194275-BA08-46D8-A59C-05FF14347B28}" type="asst">
      <dgm:prSet phldrT="[Text]"/>
      <dgm:spPr/>
      <dgm:t>
        <a:bodyPr/>
        <a:lstStyle/>
        <a:p>
          <a:r>
            <a:rPr lang="en-US"/>
            <a:t>Worksite Orgs</a:t>
          </a:r>
        </a:p>
      </dgm:t>
    </dgm:pt>
    <dgm:pt modelId="{B4B1F7CC-0EC0-491E-BDA5-33713D22B859}" type="parTrans" cxnId="{627258BD-157D-46FA-B0F8-F2799591389E}">
      <dgm:prSet/>
      <dgm:spPr/>
      <dgm:t>
        <a:bodyPr/>
        <a:lstStyle/>
        <a:p>
          <a:endParaRPr lang="en-US"/>
        </a:p>
      </dgm:t>
    </dgm:pt>
    <dgm:pt modelId="{D89BE285-BA84-4521-B562-8F0AE677E153}" type="sibTrans" cxnId="{627258BD-157D-46FA-B0F8-F2799591389E}">
      <dgm:prSet/>
      <dgm:spPr/>
      <dgm:t>
        <a:bodyPr/>
        <a:lstStyle/>
        <a:p>
          <a:endParaRPr lang="en-US"/>
        </a:p>
      </dgm:t>
    </dgm:pt>
    <dgm:pt modelId="{D21D7619-8C20-4736-AEF9-9701FDF059E5}" type="asst">
      <dgm:prSet/>
      <dgm:spPr/>
      <dgm:t>
        <a:bodyPr/>
        <a:lstStyle/>
        <a:p>
          <a:r>
            <a:rPr lang="en-US"/>
            <a:t>Youth Profiles</a:t>
          </a:r>
        </a:p>
      </dgm:t>
    </dgm:pt>
    <dgm:pt modelId="{422F524F-9468-4EEA-8B91-FF63C9706B81}" type="parTrans" cxnId="{56755C99-705B-41B2-8E5F-4447F0E9B084}">
      <dgm:prSet/>
      <dgm:spPr/>
      <dgm:t>
        <a:bodyPr/>
        <a:lstStyle/>
        <a:p>
          <a:endParaRPr lang="en-US"/>
        </a:p>
      </dgm:t>
    </dgm:pt>
    <dgm:pt modelId="{1042626E-C3CD-453A-A800-3FB264419522}" type="sibTrans" cxnId="{56755C99-705B-41B2-8E5F-4447F0E9B084}">
      <dgm:prSet/>
      <dgm:spPr/>
      <dgm:t>
        <a:bodyPr/>
        <a:lstStyle/>
        <a:p>
          <a:endParaRPr lang="en-US"/>
        </a:p>
      </dgm:t>
    </dgm:pt>
    <dgm:pt modelId="{09A8B1E0-A18C-4E07-A3F5-A0AA9916E408}">
      <dgm:prSet phldrT="[Text]"/>
      <dgm:spPr/>
      <dgm:t>
        <a:bodyPr/>
        <a:lstStyle/>
        <a:p>
          <a:r>
            <a:rPr lang="en-US"/>
            <a:t>Youth Applications</a:t>
          </a:r>
        </a:p>
      </dgm:t>
    </dgm:pt>
    <dgm:pt modelId="{4CD30225-67BD-4AE5-A9AC-1B827861511F}" type="sibTrans" cxnId="{EB019B6B-AC7B-4BCA-899E-706D46EFF2FD}">
      <dgm:prSet/>
      <dgm:spPr/>
      <dgm:t>
        <a:bodyPr/>
        <a:lstStyle/>
        <a:p>
          <a:endParaRPr lang="en-US"/>
        </a:p>
      </dgm:t>
    </dgm:pt>
    <dgm:pt modelId="{268190BD-A683-4F16-83FE-C908E555F059}" type="parTrans" cxnId="{EB019B6B-AC7B-4BCA-899E-706D46EFF2FD}">
      <dgm:prSet/>
      <dgm:spPr/>
      <dgm:t>
        <a:bodyPr/>
        <a:lstStyle/>
        <a:p>
          <a:endParaRPr lang="en-US"/>
        </a:p>
      </dgm:t>
    </dgm:pt>
    <dgm:pt modelId="{DB0359D5-55C2-485D-8F9F-99D0EA00B4B4}">
      <dgm:prSet/>
      <dgm:spPr/>
      <dgm:t>
        <a:bodyPr/>
        <a:lstStyle/>
        <a:p>
          <a:r>
            <a:rPr lang="en-US"/>
            <a:t>Youth Participations</a:t>
          </a:r>
        </a:p>
      </dgm:t>
    </dgm:pt>
    <dgm:pt modelId="{058EDF36-98EF-4A0E-B2DD-04AFB5E0457D}" type="parTrans" cxnId="{F37ECB76-3187-493B-8C0D-9C797F7B0BB0}">
      <dgm:prSet/>
      <dgm:spPr/>
      <dgm:t>
        <a:bodyPr/>
        <a:lstStyle/>
        <a:p>
          <a:endParaRPr lang="en-US"/>
        </a:p>
      </dgm:t>
    </dgm:pt>
    <dgm:pt modelId="{8BE40D8B-E2E2-411D-B345-3F456452A0CB}" type="sibTrans" cxnId="{F37ECB76-3187-493B-8C0D-9C797F7B0BB0}">
      <dgm:prSet/>
      <dgm:spPr/>
      <dgm:t>
        <a:bodyPr/>
        <a:lstStyle/>
        <a:p>
          <a:endParaRPr lang="en-US"/>
        </a:p>
      </dgm:t>
    </dgm:pt>
    <dgm:pt modelId="{4CDD5CCC-D42A-4B87-B383-88EB65839758}">
      <dgm:prSet/>
      <dgm:spPr/>
      <dgm:t>
        <a:bodyPr/>
        <a:lstStyle/>
        <a:p>
          <a:r>
            <a:rPr lang="en-US"/>
            <a:t>Performance Reviews</a:t>
          </a:r>
        </a:p>
      </dgm:t>
    </dgm:pt>
    <dgm:pt modelId="{78683F11-93BF-4E06-80D3-0F318261DCAE}" type="parTrans" cxnId="{84B04881-0B3C-40D7-A8E0-1607FAECF8CB}">
      <dgm:prSet/>
      <dgm:spPr/>
      <dgm:t>
        <a:bodyPr/>
        <a:lstStyle/>
        <a:p>
          <a:endParaRPr lang="en-US"/>
        </a:p>
      </dgm:t>
    </dgm:pt>
    <dgm:pt modelId="{AA651996-5760-426A-9A27-0932997F9556}" type="sibTrans" cxnId="{84B04881-0B3C-40D7-A8E0-1607FAECF8CB}">
      <dgm:prSet/>
      <dgm:spPr/>
      <dgm:t>
        <a:bodyPr/>
        <a:lstStyle/>
        <a:p>
          <a:endParaRPr lang="en-US"/>
        </a:p>
      </dgm:t>
    </dgm:pt>
    <dgm:pt modelId="{3FA9884E-D2D9-4A50-8740-DB573C51FAB4}">
      <dgm:prSet/>
      <dgm:spPr/>
      <dgm:t>
        <a:bodyPr/>
        <a:lstStyle/>
        <a:p>
          <a:r>
            <a:rPr lang="en-US"/>
            <a:t>Worksite Assignments</a:t>
          </a:r>
        </a:p>
      </dgm:t>
    </dgm:pt>
    <dgm:pt modelId="{939F3C6D-A866-47F9-8832-4889CE5FF5C9}" type="parTrans" cxnId="{A562BB8E-2B20-46DD-B62A-F44D6AEC5884}">
      <dgm:prSet/>
      <dgm:spPr/>
      <dgm:t>
        <a:bodyPr/>
        <a:lstStyle/>
        <a:p>
          <a:endParaRPr lang="en-US"/>
        </a:p>
      </dgm:t>
    </dgm:pt>
    <dgm:pt modelId="{08E2F0C0-0566-4A49-AB59-5E9DD1533D5F}" type="sibTrans" cxnId="{A562BB8E-2B20-46DD-B62A-F44D6AEC5884}">
      <dgm:prSet/>
      <dgm:spPr/>
      <dgm:t>
        <a:bodyPr/>
        <a:lstStyle/>
        <a:p>
          <a:endParaRPr lang="en-US"/>
        </a:p>
      </dgm:t>
    </dgm:pt>
    <dgm:pt modelId="{46E08469-2333-4E0B-854A-CBC2A1E5DE20}">
      <dgm:prSet/>
      <dgm:spPr/>
      <dgm:t>
        <a:bodyPr/>
        <a:lstStyle/>
        <a:p>
          <a:r>
            <a:rPr lang="en-US" dirty="0"/>
            <a:t>Worksite Jobs</a:t>
          </a:r>
        </a:p>
      </dgm:t>
    </dgm:pt>
    <dgm:pt modelId="{CD7A7ECC-999D-494A-B4E5-A2E43821E14A}" type="parTrans" cxnId="{3198B5D5-B545-4BC1-8F36-5853DC5865C0}">
      <dgm:prSet/>
      <dgm:spPr/>
      <dgm:t>
        <a:bodyPr/>
        <a:lstStyle/>
        <a:p>
          <a:endParaRPr lang="en-US"/>
        </a:p>
      </dgm:t>
    </dgm:pt>
    <dgm:pt modelId="{008FA94F-ED6D-42DC-8604-4B8E9FEC2B72}" type="sibTrans" cxnId="{3198B5D5-B545-4BC1-8F36-5853DC5865C0}">
      <dgm:prSet/>
      <dgm:spPr/>
      <dgm:t>
        <a:bodyPr/>
        <a:lstStyle/>
        <a:p>
          <a:endParaRPr lang="en-US"/>
        </a:p>
      </dgm:t>
    </dgm:pt>
    <dgm:pt modelId="{EF77C28A-8C4E-4115-94BA-9454A67DC252}" type="asst">
      <dgm:prSet/>
      <dgm:spPr/>
      <dgm:t>
        <a:bodyPr/>
        <a:lstStyle/>
        <a:p>
          <a:r>
            <a:rPr lang="en-US"/>
            <a:t>Worksite Assignments</a:t>
          </a:r>
          <a:endParaRPr lang="en-US" dirty="0"/>
        </a:p>
      </dgm:t>
    </dgm:pt>
    <dgm:pt modelId="{B1833923-4486-4256-9917-1B1029EFF704}" type="parTrans" cxnId="{A7F8518E-B5A9-4A71-AB83-E506D6A97F16}">
      <dgm:prSet/>
      <dgm:spPr/>
      <dgm:t>
        <a:bodyPr/>
        <a:lstStyle/>
        <a:p>
          <a:endParaRPr lang="en-US"/>
        </a:p>
      </dgm:t>
    </dgm:pt>
    <dgm:pt modelId="{8536BA6E-FC98-4D1D-9AC8-3611AF4E41D5}" type="sibTrans" cxnId="{A7F8518E-B5A9-4A71-AB83-E506D6A97F16}">
      <dgm:prSet/>
      <dgm:spPr/>
      <dgm:t>
        <a:bodyPr/>
        <a:lstStyle/>
        <a:p>
          <a:endParaRPr lang="en-US"/>
        </a:p>
      </dgm:t>
    </dgm:pt>
    <dgm:pt modelId="{4BFE0081-B8F7-4090-B840-D268D328CF3F}" type="pres">
      <dgm:prSet presAssocID="{0C515A1B-412E-4B7D-9FCD-D555CCBCEB8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08B08F1-AD4D-4C76-8AE2-DB880BE29940}" type="pres">
      <dgm:prSet presAssocID="{09A8B1E0-A18C-4E07-A3F5-A0AA9916E408}" presName="hierRoot1" presStyleCnt="0">
        <dgm:presLayoutVars>
          <dgm:hierBranch val="init"/>
        </dgm:presLayoutVars>
      </dgm:prSet>
      <dgm:spPr/>
    </dgm:pt>
    <dgm:pt modelId="{8F2DEE12-9843-41B9-A65C-19D0A7FE18AA}" type="pres">
      <dgm:prSet presAssocID="{09A8B1E0-A18C-4E07-A3F5-A0AA9916E408}" presName="rootComposite1" presStyleCnt="0"/>
      <dgm:spPr/>
    </dgm:pt>
    <dgm:pt modelId="{7A07AEBB-E550-4277-B613-AA3E911099C9}" type="pres">
      <dgm:prSet presAssocID="{09A8B1E0-A18C-4E07-A3F5-A0AA9916E408}" presName="rootText1" presStyleLbl="node0" presStyleIdx="0" presStyleCnt="1">
        <dgm:presLayoutVars>
          <dgm:chPref val="3"/>
        </dgm:presLayoutVars>
      </dgm:prSet>
      <dgm:spPr/>
    </dgm:pt>
    <dgm:pt modelId="{B26F8D9E-28A1-4A99-B74D-403D3C2DBEAE}" type="pres">
      <dgm:prSet presAssocID="{09A8B1E0-A18C-4E07-A3F5-A0AA9916E408}" presName="rootConnector1" presStyleLbl="node1" presStyleIdx="0" presStyleCnt="0"/>
      <dgm:spPr/>
    </dgm:pt>
    <dgm:pt modelId="{9266F552-3FA7-42F8-8F6C-4EFD40243864}" type="pres">
      <dgm:prSet presAssocID="{09A8B1E0-A18C-4E07-A3F5-A0AA9916E408}" presName="hierChild2" presStyleCnt="0"/>
      <dgm:spPr/>
    </dgm:pt>
    <dgm:pt modelId="{970D7B27-0644-4A59-A2FF-096FB747531C}" type="pres">
      <dgm:prSet presAssocID="{09A8B1E0-A18C-4E07-A3F5-A0AA9916E408}" presName="hierChild3" presStyleCnt="0"/>
      <dgm:spPr/>
    </dgm:pt>
    <dgm:pt modelId="{24B13EA0-D47F-4E24-AAE7-690039DD3CBE}" type="pres">
      <dgm:prSet presAssocID="{B4B1F7CC-0EC0-491E-BDA5-33713D22B859}" presName="Name111" presStyleLbl="parChTrans1D2" presStyleIdx="0" presStyleCnt="2"/>
      <dgm:spPr/>
    </dgm:pt>
    <dgm:pt modelId="{C1ED0378-AED5-4C1B-BA9A-820C741D17D5}" type="pres">
      <dgm:prSet presAssocID="{6E194275-BA08-46D8-A59C-05FF14347B28}" presName="hierRoot3" presStyleCnt="0">
        <dgm:presLayoutVars>
          <dgm:hierBranch val="init"/>
        </dgm:presLayoutVars>
      </dgm:prSet>
      <dgm:spPr/>
    </dgm:pt>
    <dgm:pt modelId="{C8755C92-5347-4B50-9CE7-68DACA230250}" type="pres">
      <dgm:prSet presAssocID="{6E194275-BA08-46D8-A59C-05FF14347B28}" presName="rootComposite3" presStyleCnt="0"/>
      <dgm:spPr/>
    </dgm:pt>
    <dgm:pt modelId="{65B42D0D-4BFE-4337-80E3-0038FBDCAC22}" type="pres">
      <dgm:prSet presAssocID="{6E194275-BA08-46D8-A59C-05FF14347B28}" presName="rootText3" presStyleLbl="asst1" presStyleIdx="0" presStyleCnt="2">
        <dgm:presLayoutVars>
          <dgm:chPref val="3"/>
        </dgm:presLayoutVars>
      </dgm:prSet>
      <dgm:spPr/>
    </dgm:pt>
    <dgm:pt modelId="{917E5CCE-EE18-41FD-93CE-2EAE7FB6966C}" type="pres">
      <dgm:prSet presAssocID="{6E194275-BA08-46D8-A59C-05FF14347B28}" presName="rootConnector3" presStyleLbl="asst1" presStyleIdx="0" presStyleCnt="2"/>
      <dgm:spPr/>
    </dgm:pt>
    <dgm:pt modelId="{1AF10F27-76D5-4074-A564-5064FF4C4539}" type="pres">
      <dgm:prSet presAssocID="{6E194275-BA08-46D8-A59C-05FF14347B28}" presName="hierChild6" presStyleCnt="0"/>
      <dgm:spPr/>
    </dgm:pt>
    <dgm:pt modelId="{E56F31F8-0A1B-4A7E-AB68-A923716011C9}" type="pres">
      <dgm:prSet presAssocID="{CD7A7ECC-999D-494A-B4E5-A2E43821E14A}" presName="Name37" presStyleLbl="parChTrans1D3" presStyleIdx="0" presStyleCnt="2"/>
      <dgm:spPr/>
    </dgm:pt>
    <dgm:pt modelId="{1AEAAF9E-D140-4AAA-A66A-824915A39C81}" type="pres">
      <dgm:prSet presAssocID="{46E08469-2333-4E0B-854A-CBC2A1E5DE20}" presName="hierRoot2" presStyleCnt="0">
        <dgm:presLayoutVars>
          <dgm:hierBranch val="init"/>
        </dgm:presLayoutVars>
      </dgm:prSet>
      <dgm:spPr/>
    </dgm:pt>
    <dgm:pt modelId="{D55616DD-9C8A-48DC-A0B5-99E4627F1FE8}" type="pres">
      <dgm:prSet presAssocID="{46E08469-2333-4E0B-854A-CBC2A1E5DE20}" presName="rootComposite" presStyleCnt="0"/>
      <dgm:spPr/>
    </dgm:pt>
    <dgm:pt modelId="{EF103109-740F-4C3D-9A08-130BE549ECF4}" type="pres">
      <dgm:prSet presAssocID="{46E08469-2333-4E0B-854A-CBC2A1E5DE20}" presName="rootText" presStyleLbl="node3" presStyleIdx="0" presStyleCnt="2" custLinFactX="-30688" custLinFactNeighborX="-100000" custLinFactNeighborY="0">
        <dgm:presLayoutVars>
          <dgm:chPref val="3"/>
        </dgm:presLayoutVars>
      </dgm:prSet>
      <dgm:spPr/>
    </dgm:pt>
    <dgm:pt modelId="{5A8DAEAA-CAC4-48B6-B2AE-3D9760CD0EBA}" type="pres">
      <dgm:prSet presAssocID="{46E08469-2333-4E0B-854A-CBC2A1E5DE20}" presName="rootConnector" presStyleLbl="node3" presStyleIdx="0" presStyleCnt="2"/>
      <dgm:spPr/>
    </dgm:pt>
    <dgm:pt modelId="{2F615215-5D1A-409A-95DC-78BF324A312E}" type="pres">
      <dgm:prSet presAssocID="{46E08469-2333-4E0B-854A-CBC2A1E5DE20}" presName="hierChild4" presStyleCnt="0"/>
      <dgm:spPr/>
    </dgm:pt>
    <dgm:pt modelId="{829D1423-0F75-4D02-944C-B1B6E4B8B862}" type="pres">
      <dgm:prSet presAssocID="{46E08469-2333-4E0B-854A-CBC2A1E5DE20}" presName="hierChild5" presStyleCnt="0"/>
      <dgm:spPr/>
    </dgm:pt>
    <dgm:pt modelId="{7A1524AF-59B6-4D8C-A979-E4E027DD4E81}" type="pres">
      <dgm:prSet presAssocID="{B1833923-4486-4256-9917-1B1029EFF704}" presName="Name111" presStyleLbl="parChTrans1D4" presStyleIdx="0" presStyleCnt="3"/>
      <dgm:spPr/>
    </dgm:pt>
    <dgm:pt modelId="{47E9438D-2EB2-4543-93B1-8CD76826D7B3}" type="pres">
      <dgm:prSet presAssocID="{EF77C28A-8C4E-4115-94BA-9454A67DC252}" presName="hierRoot3" presStyleCnt="0">
        <dgm:presLayoutVars>
          <dgm:hierBranch val="init"/>
        </dgm:presLayoutVars>
      </dgm:prSet>
      <dgm:spPr/>
    </dgm:pt>
    <dgm:pt modelId="{FD522E2D-8F13-4127-A6AB-4CC5E3F2F9DE}" type="pres">
      <dgm:prSet presAssocID="{EF77C28A-8C4E-4115-94BA-9454A67DC252}" presName="rootComposite3" presStyleCnt="0"/>
      <dgm:spPr/>
    </dgm:pt>
    <dgm:pt modelId="{F17587BA-979A-447C-A3C9-A60771C073E5}" type="pres">
      <dgm:prSet presAssocID="{EF77C28A-8C4E-4115-94BA-9454A67DC252}" presName="rootText3" presStyleLbl="asst3" presStyleIdx="0" presStyleCnt="1" custLinFactNeighborX="-70188" custLinFactNeighborY="15808">
        <dgm:presLayoutVars>
          <dgm:chPref val="3"/>
        </dgm:presLayoutVars>
      </dgm:prSet>
      <dgm:spPr/>
    </dgm:pt>
    <dgm:pt modelId="{25A9D81D-9108-4576-8059-385194EE1FA2}" type="pres">
      <dgm:prSet presAssocID="{EF77C28A-8C4E-4115-94BA-9454A67DC252}" presName="rootConnector3" presStyleLbl="asst3" presStyleIdx="0" presStyleCnt="1"/>
      <dgm:spPr/>
    </dgm:pt>
    <dgm:pt modelId="{06DD26BC-A381-42AE-8229-53C36600B55C}" type="pres">
      <dgm:prSet presAssocID="{EF77C28A-8C4E-4115-94BA-9454A67DC252}" presName="hierChild6" presStyleCnt="0"/>
      <dgm:spPr/>
    </dgm:pt>
    <dgm:pt modelId="{B3D1913F-13AC-43FB-B162-683FCDCD657E}" type="pres">
      <dgm:prSet presAssocID="{EF77C28A-8C4E-4115-94BA-9454A67DC252}" presName="hierChild7" presStyleCnt="0"/>
      <dgm:spPr/>
    </dgm:pt>
    <dgm:pt modelId="{144A006B-71AE-4641-AED5-05D9FCF67C39}" type="pres">
      <dgm:prSet presAssocID="{6E194275-BA08-46D8-A59C-05FF14347B28}" presName="hierChild7" presStyleCnt="0"/>
      <dgm:spPr/>
    </dgm:pt>
    <dgm:pt modelId="{4FEF7911-1600-4F2A-BAA9-24890C14ECEB}" type="pres">
      <dgm:prSet presAssocID="{422F524F-9468-4EEA-8B91-FF63C9706B81}" presName="Name111" presStyleLbl="parChTrans1D2" presStyleIdx="1" presStyleCnt="2"/>
      <dgm:spPr/>
    </dgm:pt>
    <dgm:pt modelId="{0BEEB785-FAA7-40F3-926D-DADF76C43062}" type="pres">
      <dgm:prSet presAssocID="{D21D7619-8C20-4736-AEF9-9701FDF059E5}" presName="hierRoot3" presStyleCnt="0">
        <dgm:presLayoutVars>
          <dgm:hierBranch val="init"/>
        </dgm:presLayoutVars>
      </dgm:prSet>
      <dgm:spPr/>
    </dgm:pt>
    <dgm:pt modelId="{5426B3C1-098D-401F-96D5-06FA73EA3E61}" type="pres">
      <dgm:prSet presAssocID="{D21D7619-8C20-4736-AEF9-9701FDF059E5}" presName="rootComposite3" presStyleCnt="0"/>
      <dgm:spPr/>
    </dgm:pt>
    <dgm:pt modelId="{494AA47E-96ED-4D86-A88A-23F08FF35857}" type="pres">
      <dgm:prSet presAssocID="{D21D7619-8C20-4736-AEF9-9701FDF059E5}" presName="rootText3" presStyleLbl="asst1" presStyleIdx="1" presStyleCnt="2">
        <dgm:presLayoutVars>
          <dgm:chPref val="3"/>
        </dgm:presLayoutVars>
      </dgm:prSet>
      <dgm:spPr/>
    </dgm:pt>
    <dgm:pt modelId="{237C5C07-AE58-4645-915C-458818AF51C6}" type="pres">
      <dgm:prSet presAssocID="{D21D7619-8C20-4736-AEF9-9701FDF059E5}" presName="rootConnector3" presStyleLbl="asst1" presStyleIdx="1" presStyleCnt="2"/>
      <dgm:spPr/>
    </dgm:pt>
    <dgm:pt modelId="{99CDE16C-19B5-44D9-9965-46ED6C5DCAB7}" type="pres">
      <dgm:prSet presAssocID="{D21D7619-8C20-4736-AEF9-9701FDF059E5}" presName="hierChild6" presStyleCnt="0"/>
      <dgm:spPr/>
    </dgm:pt>
    <dgm:pt modelId="{FF17BFB8-0A95-400C-BA79-D287AAA51382}" type="pres">
      <dgm:prSet presAssocID="{058EDF36-98EF-4A0E-B2DD-04AFB5E0457D}" presName="Name37" presStyleLbl="parChTrans1D3" presStyleIdx="1" presStyleCnt="2"/>
      <dgm:spPr/>
    </dgm:pt>
    <dgm:pt modelId="{721E4577-9935-44A7-983E-882D4A24C598}" type="pres">
      <dgm:prSet presAssocID="{DB0359D5-55C2-485D-8F9F-99D0EA00B4B4}" presName="hierRoot2" presStyleCnt="0">
        <dgm:presLayoutVars>
          <dgm:hierBranch val="init"/>
        </dgm:presLayoutVars>
      </dgm:prSet>
      <dgm:spPr/>
    </dgm:pt>
    <dgm:pt modelId="{26BDFB62-6318-4885-BD47-4F4663D82FDA}" type="pres">
      <dgm:prSet presAssocID="{DB0359D5-55C2-485D-8F9F-99D0EA00B4B4}" presName="rootComposite" presStyleCnt="0"/>
      <dgm:spPr/>
    </dgm:pt>
    <dgm:pt modelId="{69F88016-5494-4837-A72E-CDD8EF1577E6}" type="pres">
      <dgm:prSet presAssocID="{DB0359D5-55C2-485D-8F9F-99D0EA00B4B4}" presName="rootText" presStyleLbl="node3" presStyleIdx="1" presStyleCnt="2" custLinFactNeighborX="86431" custLinFactNeighborY="2409">
        <dgm:presLayoutVars>
          <dgm:chPref val="3"/>
        </dgm:presLayoutVars>
      </dgm:prSet>
      <dgm:spPr/>
    </dgm:pt>
    <dgm:pt modelId="{FEF20A13-05E8-40B2-A9A5-93C9A6A40760}" type="pres">
      <dgm:prSet presAssocID="{DB0359D5-55C2-485D-8F9F-99D0EA00B4B4}" presName="rootConnector" presStyleLbl="node3" presStyleIdx="1" presStyleCnt="2"/>
      <dgm:spPr/>
    </dgm:pt>
    <dgm:pt modelId="{100E92BE-9C27-483A-B53D-D640DFC751D5}" type="pres">
      <dgm:prSet presAssocID="{DB0359D5-55C2-485D-8F9F-99D0EA00B4B4}" presName="hierChild4" presStyleCnt="0"/>
      <dgm:spPr/>
    </dgm:pt>
    <dgm:pt modelId="{6993C6C9-5D57-4260-B388-B95B5F73524C}" type="pres">
      <dgm:prSet presAssocID="{939F3C6D-A866-47F9-8832-4889CE5FF5C9}" presName="Name37" presStyleLbl="parChTrans1D4" presStyleIdx="1" presStyleCnt="3"/>
      <dgm:spPr/>
    </dgm:pt>
    <dgm:pt modelId="{9B9339D5-C080-4351-A039-410CF9D062AB}" type="pres">
      <dgm:prSet presAssocID="{3FA9884E-D2D9-4A50-8740-DB573C51FAB4}" presName="hierRoot2" presStyleCnt="0">
        <dgm:presLayoutVars>
          <dgm:hierBranch val="init"/>
        </dgm:presLayoutVars>
      </dgm:prSet>
      <dgm:spPr/>
    </dgm:pt>
    <dgm:pt modelId="{E00B7718-EA7E-4C14-9F21-7095797B9EBC}" type="pres">
      <dgm:prSet presAssocID="{3FA9884E-D2D9-4A50-8740-DB573C51FAB4}" presName="rootComposite" presStyleCnt="0"/>
      <dgm:spPr/>
    </dgm:pt>
    <dgm:pt modelId="{F1ED1B99-4DDE-4E56-A8F2-0DAFC9B5072C}" type="pres">
      <dgm:prSet presAssocID="{3FA9884E-D2D9-4A50-8740-DB573C51FAB4}" presName="rootText" presStyleLbl="node4" presStyleIdx="0" presStyleCnt="2" custLinFactX="35752" custLinFactNeighborX="100000" custLinFactNeighborY="7474">
        <dgm:presLayoutVars>
          <dgm:chPref val="3"/>
        </dgm:presLayoutVars>
      </dgm:prSet>
      <dgm:spPr/>
    </dgm:pt>
    <dgm:pt modelId="{61FB6C93-5C98-4D41-A083-4E26AAE37030}" type="pres">
      <dgm:prSet presAssocID="{3FA9884E-D2D9-4A50-8740-DB573C51FAB4}" presName="rootConnector" presStyleLbl="node4" presStyleIdx="0" presStyleCnt="2"/>
      <dgm:spPr/>
    </dgm:pt>
    <dgm:pt modelId="{AAAB43AD-A31B-451A-BD58-48764B53A90B}" type="pres">
      <dgm:prSet presAssocID="{3FA9884E-D2D9-4A50-8740-DB573C51FAB4}" presName="hierChild4" presStyleCnt="0"/>
      <dgm:spPr/>
    </dgm:pt>
    <dgm:pt modelId="{3CF077C2-05D6-483E-BD80-424879CC0887}" type="pres">
      <dgm:prSet presAssocID="{3FA9884E-D2D9-4A50-8740-DB573C51FAB4}" presName="hierChild5" presStyleCnt="0"/>
      <dgm:spPr/>
    </dgm:pt>
    <dgm:pt modelId="{6F4E6DE6-9E4F-4351-B278-C66D36AEEC0E}" type="pres">
      <dgm:prSet presAssocID="{78683F11-93BF-4E06-80D3-0F318261DCAE}" presName="Name37" presStyleLbl="parChTrans1D4" presStyleIdx="2" presStyleCnt="3"/>
      <dgm:spPr/>
    </dgm:pt>
    <dgm:pt modelId="{8CEB994E-EB1C-443F-BB46-0828A6A48B82}" type="pres">
      <dgm:prSet presAssocID="{4CDD5CCC-D42A-4B87-B383-88EB65839758}" presName="hierRoot2" presStyleCnt="0">
        <dgm:presLayoutVars>
          <dgm:hierBranch val="init"/>
        </dgm:presLayoutVars>
      </dgm:prSet>
      <dgm:spPr/>
    </dgm:pt>
    <dgm:pt modelId="{C90004D0-9EBF-43E8-91AC-E154AF6367A6}" type="pres">
      <dgm:prSet presAssocID="{4CDD5CCC-D42A-4B87-B383-88EB65839758}" presName="rootComposite" presStyleCnt="0"/>
      <dgm:spPr/>
    </dgm:pt>
    <dgm:pt modelId="{856C9714-8D71-427C-86EE-961763EE5C97}" type="pres">
      <dgm:prSet presAssocID="{4CDD5CCC-D42A-4B87-B383-88EB65839758}" presName="rootText" presStyleLbl="node4" presStyleIdx="1" presStyleCnt="2" custLinFactX="34192" custLinFactNeighborX="100000" custLinFactNeighborY="-17110">
        <dgm:presLayoutVars>
          <dgm:chPref val="3"/>
        </dgm:presLayoutVars>
      </dgm:prSet>
      <dgm:spPr/>
    </dgm:pt>
    <dgm:pt modelId="{0E0E715D-1DA8-4199-A74E-B80F4F5C7A3B}" type="pres">
      <dgm:prSet presAssocID="{4CDD5CCC-D42A-4B87-B383-88EB65839758}" presName="rootConnector" presStyleLbl="node4" presStyleIdx="1" presStyleCnt="2"/>
      <dgm:spPr/>
    </dgm:pt>
    <dgm:pt modelId="{287D6FC6-1E88-488B-99A8-91C511931F9F}" type="pres">
      <dgm:prSet presAssocID="{4CDD5CCC-D42A-4B87-B383-88EB65839758}" presName="hierChild4" presStyleCnt="0"/>
      <dgm:spPr/>
    </dgm:pt>
    <dgm:pt modelId="{604D9FE9-B486-4D07-8939-F74730899786}" type="pres">
      <dgm:prSet presAssocID="{4CDD5CCC-D42A-4B87-B383-88EB65839758}" presName="hierChild5" presStyleCnt="0"/>
      <dgm:spPr/>
    </dgm:pt>
    <dgm:pt modelId="{16D74105-1EAA-4CF7-A29E-F8A5D4249838}" type="pres">
      <dgm:prSet presAssocID="{DB0359D5-55C2-485D-8F9F-99D0EA00B4B4}" presName="hierChild5" presStyleCnt="0"/>
      <dgm:spPr/>
    </dgm:pt>
    <dgm:pt modelId="{C158ED52-A4F3-45E5-B69C-7803352CA209}" type="pres">
      <dgm:prSet presAssocID="{D21D7619-8C20-4736-AEF9-9701FDF059E5}" presName="hierChild7" presStyleCnt="0"/>
      <dgm:spPr/>
    </dgm:pt>
  </dgm:ptLst>
  <dgm:cxnLst>
    <dgm:cxn modelId="{4AC05808-EA9D-4C4C-8417-4D47AAE54A8E}" type="presOf" srcId="{78683F11-93BF-4E06-80D3-0F318261DCAE}" destId="{6F4E6DE6-9E4F-4351-B278-C66D36AEEC0E}" srcOrd="0" destOrd="0" presId="urn:microsoft.com/office/officeart/2005/8/layout/orgChart1"/>
    <dgm:cxn modelId="{E236E10A-ED8D-461B-8CBC-FFDAEE2B76EE}" type="presOf" srcId="{09A8B1E0-A18C-4E07-A3F5-A0AA9916E408}" destId="{B26F8D9E-28A1-4A99-B74D-403D3C2DBEAE}" srcOrd="1" destOrd="0" presId="urn:microsoft.com/office/officeart/2005/8/layout/orgChart1"/>
    <dgm:cxn modelId="{AA256E0B-BFDD-43B6-B469-AC288CACF39D}" type="presOf" srcId="{6E194275-BA08-46D8-A59C-05FF14347B28}" destId="{917E5CCE-EE18-41FD-93CE-2EAE7FB6966C}" srcOrd="1" destOrd="0" presId="urn:microsoft.com/office/officeart/2005/8/layout/orgChart1"/>
    <dgm:cxn modelId="{B60AFD18-49C3-4BAE-8FFF-EB07A927C4EA}" type="presOf" srcId="{D21D7619-8C20-4736-AEF9-9701FDF059E5}" destId="{494AA47E-96ED-4D86-A88A-23F08FF35857}" srcOrd="0" destOrd="0" presId="urn:microsoft.com/office/officeart/2005/8/layout/orgChart1"/>
    <dgm:cxn modelId="{1DF64019-6C80-488E-9732-9577B3D6F0E3}" type="presOf" srcId="{B4B1F7CC-0EC0-491E-BDA5-33713D22B859}" destId="{24B13EA0-D47F-4E24-AAE7-690039DD3CBE}" srcOrd="0" destOrd="0" presId="urn:microsoft.com/office/officeart/2005/8/layout/orgChart1"/>
    <dgm:cxn modelId="{7B147F1E-B6FD-47AE-9142-B58E858E8ECA}" type="presOf" srcId="{3FA9884E-D2D9-4A50-8740-DB573C51FAB4}" destId="{61FB6C93-5C98-4D41-A083-4E26AAE37030}" srcOrd="1" destOrd="0" presId="urn:microsoft.com/office/officeart/2005/8/layout/orgChart1"/>
    <dgm:cxn modelId="{1254AF1F-5D63-44C8-ADEE-FBF1743B0982}" type="presOf" srcId="{46E08469-2333-4E0B-854A-CBC2A1E5DE20}" destId="{EF103109-740F-4C3D-9A08-130BE549ECF4}" srcOrd="0" destOrd="0" presId="urn:microsoft.com/office/officeart/2005/8/layout/orgChart1"/>
    <dgm:cxn modelId="{59CB7D60-6CF5-44A0-B128-FE64A8B97639}" type="presOf" srcId="{D21D7619-8C20-4736-AEF9-9701FDF059E5}" destId="{237C5C07-AE58-4645-915C-458818AF51C6}" srcOrd="1" destOrd="0" presId="urn:microsoft.com/office/officeart/2005/8/layout/orgChart1"/>
    <dgm:cxn modelId="{EB019B6B-AC7B-4BCA-899E-706D46EFF2FD}" srcId="{0C515A1B-412E-4B7D-9FCD-D555CCBCEB87}" destId="{09A8B1E0-A18C-4E07-A3F5-A0AA9916E408}" srcOrd="0" destOrd="0" parTransId="{268190BD-A683-4F16-83FE-C908E555F059}" sibTransId="{4CD30225-67BD-4AE5-A9AC-1B827861511F}"/>
    <dgm:cxn modelId="{6106E854-428E-43AF-A77B-53D1B375DF6D}" type="presOf" srcId="{4CDD5CCC-D42A-4B87-B383-88EB65839758}" destId="{0E0E715D-1DA8-4199-A74E-B80F4F5C7A3B}" srcOrd="1" destOrd="0" presId="urn:microsoft.com/office/officeart/2005/8/layout/orgChart1"/>
    <dgm:cxn modelId="{F37ECB76-3187-493B-8C0D-9C797F7B0BB0}" srcId="{D21D7619-8C20-4736-AEF9-9701FDF059E5}" destId="{DB0359D5-55C2-485D-8F9F-99D0EA00B4B4}" srcOrd="0" destOrd="0" parTransId="{058EDF36-98EF-4A0E-B2DD-04AFB5E0457D}" sibTransId="{8BE40D8B-E2E2-411D-B345-3F456452A0CB}"/>
    <dgm:cxn modelId="{783B187C-5806-4DE8-911F-0C3C3FD1F3C4}" type="presOf" srcId="{3FA9884E-D2D9-4A50-8740-DB573C51FAB4}" destId="{F1ED1B99-4DDE-4E56-A8F2-0DAFC9B5072C}" srcOrd="0" destOrd="0" presId="urn:microsoft.com/office/officeart/2005/8/layout/orgChart1"/>
    <dgm:cxn modelId="{84B04881-0B3C-40D7-A8E0-1607FAECF8CB}" srcId="{DB0359D5-55C2-485D-8F9F-99D0EA00B4B4}" destId="{4CDD5CCC-D42A-4B87-B383-88EB65839758}" srcOrd="1" destOrd="0" parTransId="{78683F11-93BF-4E06-80D3-0F318261DCAE}" sibTransId="{AA651996-5760-426A-9A27-0932997F9556}"/>
    <dgm:cxn modelId="{7584728A-B9F7-4689-8BDA-05A663DD8223}" type="presOf" srcId="{422F524F-9468-4EEA-8B91-FF63C9706B81}" destId="{4FEF7911-1600-4F2A-BAA9-24890C14ECEB}" srcOrd="0" destOrd="0" presId="urn:microsoft.com/office/officeart/2005/8/layout/orgChart1"/>
    <dgm:cxn modelId="{895FD18A-2B4C-4F2A-AE89-FE7486731AD2}" type="presOf" srcId="{09A8B1E0-A18C-4E07-A3F5-A0AA9916E408}" destId="{7A07AEBB-E550-4277-B613-AA3E911099C9}" srcOrd="0" destOrd="0" presId="urn:microsoft.com/office/officeart/2005/8/layout/orgChart1"/>
    <dgm:cxn modelId="{A7F8518E-B5A9-4A71-AB83-E506D6A97F16}" srcId="{46E08469-2333-4E0B-854A-CBC2A1E5DE20}" destId="{EF77C28A-8C4E-4115-94BA-9454A67DC252}" srcOrd="0" destOrd="0" parTransId="{B1833923-4486-4256-9917-1B1029EFF704}" sibTransId="{8536BA6E-FC98-4D1D-9AC8-3611AF4E41D5}"/>
    <dgm:cxn modelId="{A562BB8E-2B20-46DD-B62A-F44D6AEC5884}" srcId="{DB0359D5-55C2-485D-8F9F-99D0EA00B4B4}" destId="{3FA9884E-D2D9-4A50-8740-DB573C51FAB4}" srcOrd="0" destOrd="0" parTransId="{939F3C6D-A866-47F9-8832-4889CE5FF5C9}" sibTransId="{08E2F0C0-0566-4A49-AB59-5E9DD1533D5F}"/>
    <dgm:cxn modelId="{ECE8AD98-A5AC-4E81-9135-AF0D84C469CF}" type="presOf" srcId="{6E194275-BA08-46D8-A59C-05FF14347B28}" destId="{65B42D0D-4BFE-4337-80E3-0038FBDCAC22}" srcOrd="0" destOrd="0" presId="urn:microsoft.com/office/officeart/2005/8/layout/orgChart1"/>
    <dgm:cxn modelId="{56755C99-705B-41B2-8E5F-4447F0E9B084}" srcId="{09A8B1E0-A18C-4E07-A3F5-A0AA9916E408}" destId="{D21D7619-8C20-4736-AEF9-9701FDF059E5}" srcOrd="1" destOrd="0" parTransId="{422F524F-9468-4EEA-8B91-FF63C9706B81}" sibTransId="{1042626E-C3CD-453A-A800-3FB264419522}"/>
    <dgm:cxn modelId="{367BD69C-ED2D-4DA0-B321-9FC9800758D9}" type="presOf" srcId="{058EDF36-98EF-4A0E-B2DD-04AFB5E0457D}" destId="{FF17BFB8-0A95-400C-BA79-D287AAA51382}" srcOrd="0" destOrd="0" presId="urn:microsoft.com/office/officeart/2005/8/layout/orgChart1"/>
    <dgm:cxn modelId="{D5F181B7-77EA-4FBB-9A46-46D73C6CB56E}" type="presOf" srcId="{B1833923-4486-4256-9917-1B1029EFF704}" destId="{7A1524AF-59B6-4D8C-A979-E4E027DD4E81}" srcOrd="0" destOrd="0" presId="urn:microsoft.com/office/officeart/2005/8/layout/orgChart1"/>
    <dgm:cxn modelId="{627258BD-157D-46FA-B0F8-F2799591389E}" srcId="{09A8B1E0-A18C-4E07-A3F5-A0AA9916E408}" destId="{6E194275-BA08-46D8-A59C-05FF14347B28}" srcOrd="0" destOrd="0" parTransId="{B4B1F7CC-0EC0-491E-BDA5-33713D22B859}" sibTransId="{D89BE285-BA84-4521-B562-8F0AE677E153}"/>
    <dgm:cxn modelId="{ED5428BE-086B-41E4-947A-89FD840CD529}" type="presOf" srcId="{EF77C28A-8C4E-4115-94BA-9454A67DC252}" destId="{25A9D81D-9108-4576-8059-385194EE1FA2}" srcOrd="1" destOrd="0" presId="urn:microsoft.com/office/officeart/2005/8/layout/orgChart1"/>
    <dgm:cxn modelId="{182D90CF-F93A-438C-AD65-3CF8D65C3E24}" type="presOf" srcId="{DB0359D5-55C2-485D-8F9F-99D0EA00B4B4}" destId="{FEF20A13-05E8-40B2-A9A5-93C9A6A40760}" srcOrd="1" destOrd="0" presId="urn:microsoft.com/office/officeart/2005/8/layout/orgChart1"/>
    <dgm:cxn modelId="{3198B5D5-B545-4BC1-8F36-5853DC5865C0}" srcId="{6E194275-BA08-46D8-A59C-05FF14347B28}" destId="{46E08469-2333-4E0B-854A-CBC2A1E5DE20}" srcOrd="0" destOrd="0" parTransId="{CD7A7ECC-999D-494A-B4E5-A2E43821E14A}" sibTransId="{008FA94F-ED6D-42DC-8604-4B8E9FEC2B72}"/>
    <dgm:cxn modelId="{1A6106E0-A3ED-4CD8-8C30-A5C502BF7687}" type="presOf" srcId="{DB0359D5-55C2-485D-8F9F-99D0EA00B4B4}" destId="{69F88016-5494-4837-A72E-CDD8EF1577E6}" srcOrd="0" destOrd="0" presId="urn:microsoft.com/office/officeart/2005/8/layout/orgChart1"/>
    <dgm:cxn modelId="{9FB01BE4-1CF5-4467-A3F5-5CC7358D31C5}" type="presOf" srcId="{CD7A7ECC-999D-494A-B4E5-A2E43821E14A}" destId="{E56F31F8-0A1B-4A7E-AB68-A923716011C9}" srcOrd="0" destOrd="0" presId="urn:microsoft.com/office/officeart/2005/8/layout/orgChart1"/>
    <dgm:cxn modelId="{8F98EDE4-5E5D-4460-AFC3-2C7BDA0AB082}" type="presOf" srcId="{EF77C28A-8C4E-4115-94BA-9454A67DC252}" destId="{F17587BA-979A-447C-A3C9-A60771C073E5}" srcOrd="0" destOrd="0" presId="urn:microsoft.com/office/officeart/2005/8/layout/orgChart1"/>
    <dgm:cxn modelId="{A4A17DE5-4EBA-45B2-8684-D19A78596D54}" type="presOf" srcId="{939F3C6D-A866-47F9-8832-4889CE5FF5C9}" destId="{6993C6C9-5D57-4260-B388-B95B5F73524C}" srcOrd="0" destOrd="0" presId="urn:microsoft.com/office/officeart/2005/8/layout/orgChart1"/>
    <dgm:cxn modelId="{531C1AF5-7665-48A0-8911-B6CCCCAE30B4}" type="presOf" srcId="{0C515A1B-412E-4B7D-9FCD-D555CCBCEB87}" destId="{4BFE0081-B8F7-4090-B840-D268D328CF3F}" srcOrd="0" destOrd="0" presId="urn:microsoft.com/office/officeart/2005/8/layout/orgChart1"/>
    <dgm:cxn modelId="{81EDDAF8-CDDC-448B-8427-776F26715457}" type="presOf" srcId="{4CDD5CCC-D42A-4B87-B383-88EB65839758}" destId="{856C9714-8D71-427C-86EE-961763EE5C97}" srcOrd="0" destOrd="0" presId="urn:microsoft.com/office/officeart/2005/8/layout/orgChart1"/>
    <dgm:cxn modelId="{0B93C0FC-1A08-4243-BC8F-496D5FF732DC}" type="presOf" srcId="{46E08469-2333-4E0B-854A-CBC2A1E5DE20}" destId="{5A8DAEAA-CAC4-48B6-B2AE-3D9760CD0EBA}" srcOrd="1" destOrd="0" presId="urn:microsoft.com/office/officeart/2005/8/layout/orgChart1"/>
    <dgm:cxn modelId="{D9933C26-436F-4DEF-9CCF-940701F6DB4D}" type="presParOf" srcId="{4BFE0081-B8F7-4090-B840-D268D328CF3F}" destId="{108B08F1-AD4D-4C76-8AE2-DB880BE29940}" srcOrd="0" destOrd="0" presId="urn:microsoft.com/office/officeart/2005/8/layout/orgChart1"/>
    <dgm:cxn modelId="{49A45825-91C5-4203-BB5A-AE80495013F1}" type="presParOf" srcId="{108B08F1-AD4D-4C76-8AE2-DB880BE29940}" destId="{8F2DEE12-9843-41B9-A65C-19D0A7FE18AA}" srcOrd="0" destOrd="0" presId="urn:microsoft.com/office/officeart/2005/8/layout/orgChart1"/>
    <dgm:cxn modelId="{C2603A83-240D-43D1-8C46-56862D7EF9E0}" type="presParOf" srcId="{8F2DEE12-9843-41B9-A65C-19D0A7FE18AA}" destId="{7A07AEBB-E550-4277-B613-AA3E911099C9}" srcOrd="0" destOrd="0" presId="urn:microsoft.com/office/officeart/2005/8/layout/orgChart1"/>
    <dgm:cxn modelId="{1DFA8368-E0F3-4903-AC53-5466CF3AC9E5}" type="presParOf" srcId="{8F2DEE12-9843-41B9-A65C-19D0A7FE18AA}" destId="{B26F8D9E-28A1-4A99-B74D-403D3C2DBEAE}" srcOrd="1" destOrd="0" presId="urn:microsoft.com/office/officeart/2005/8/layout/orgChart1"/>
    <dgm:cxn modelId="{87FE4FD3-C616-493C-B2E2-7B22204C624F}" type="presParOf" srcId="{108B08F1-AD4D-4C76-8AE2-DB880BE29940}" destId="{9266F552-3FA7-42F8-8F6C-4EFD40243864}" srcOrd="1" destOrd="0" presId="urn:microsoft.com/office/officeart/2005/8/layout/orgChart1"/>
    <dgm:cxn modelId="{FC5B9226-BE23-4562-A4C9-33746AE9CC12}" type="presParOf" srcId="{108B08F1-AD4D-4C76-8AE2-DB880BE29940}" destId="{970D7B27-0644-4A59-A2FF-096FB747531C}" srcOrd="2" destOrd="0" presId="urn:microsoft.com/office/officeart/2005/8/layout/orgChart1"/>
    <dgm:cxn modelId="{15AA1E83-D0CF-4F7A-8515-7AFB06D08490}" type="presParOf" srcId="{970D7B27-0644-4A59-A2FF-096FB747531C}" destId="{24B13EA0-D47F-4E24-AAE7-690039DD3CBE}" srcOrd="0" destOrd="0" presId="urn:microsoft.com/office/officeart/2005/8/layout/orgChart1"/>
    <dgm:cxn modelId="{9FB4B2D0-4D29-4040-B251-24FC6C9F44A7}" type="presParOf" srcId="{970D7B27-0644-4A59-A2FF-096FB747531C}" destId="{C1ED0378-AED5-4C1B-BA9A-820C741D17D5}" srcOrd="1" destOrd="0" presId="urn:microsoft.com/office/officeart/2005/8/layout/orgChart1"/>
    <dgm:cxn modelId="{635F02BA-18D6-4DE2-BC9F-C91F88821952}" type="presParOf" srcId="{C1ED0378-AED5-4C1B-BA9A-820C741D17D5}" destId="{C8755C92-5347-4B50-9CE7-68DACA230250}" srcOrd="0" destOrd="0" presId="urn:microsoft.com/office/officeart/2005/8/layout/orgChart1"/>
    <dgm:cxn modelId="{CCF40D9B-E770-4DCB-B4AA-C698B5AA1A22}" type="presParOf" srcId="{C8755C92-5347-4B50-9CE7-68DACA230250}" destId="{65B42D0D-4BFE-4337-80E3-0038FBDCAC22}" srcOrd="0" destOrd="0" presId="urn:microsoft.com/office/officeart/2005/8/layout/orgChart1"/>
    <dgm:cxn modelId="{620A916C-45E2-4018-B4B7-69F2EA079208}" type="presParOf" srcId="{C8755C92-5347-4B50-9CE7-68DACA230250}" destId="{917E5CCE-EE18-41FD-93CE-2EAE7FB6966C}" srcOrd="1" destOrd="0" presId="urn:microsoft.com/office/officeart/2005/8/layout/orgChart1"/>
    <dgm:cxn modelId="{4E9E7B4B-1C93-45DE-BB1F-468062172307}" type="presParOf" srcId="{C1ED0378-AED5-4C1B-BA9A-820C741D17D5}" destId="{1AF10F27-76D5-4074-A564-5064FF4C4539}" srcOrd="1" destOrd="0" presId="urn:microsoft.com/office/officeart/2005/8/layout/orgChart1"/>
    <dgm:cxn modelId="{AD7590F3-1968-45F1-9637-D7DCF91EC62D}" type="presParOf" srcId="{1AF10F27-76D5-4074-A564-5064FF4C4539}" destId="{E56F31F8-0A1B-4A7E-AB68-A923716011C9}" srcOrd="0" destOrd="0" presId="urn:microsoft.com/office/officeart/2005/8/layout/orgChart1"/>
    <dgm:cxn modelId="{37543C82-3F83-491D-8A25-FEC1A8E7EDBF}" type="presParOf" srcId="{1AF10F27-76D5-4074-A564-5064FF4C4539}" destId="{1AEAAF9E-D140-4AAA-A66A-824915A39C81}" srcOrd="1" destOrd="0" presId="urn:microsoft.com/office/officeart/2005/8/layout/orgChart1"/>
    <dgm:cxn modelId="{83BE0226-B879-495A-A5E1-252858D301AE}" type="presParOf" srcId="{1AEAAF9E-D140-4AAA-A66A-824915A39C81}" destId="{D55616DD-9C8A-48DC-A0B5-99E4627F1FE8}" srcOrd="0" destOrd="0" presId="urn:microsoft.com/office/officeart/2005/8/layout/orgChart1"/>
    <dgm:cxn modelId="{3E41B49E-B2CE-48C8-B50C-41BB7D283A67}" type="presParOf" srcId="{D55616DD-9C8A-48DC-A0B5-99E4627F1FE8}" destId="{EF103109-740F-4C3D-9A08-130BE549ECF4}" srcOrd="0" destOrd="0" presId="urn:microsoft.com/office/officeart/2005/8/layout/orgChart1"/>
    <dgm:cxn modelId="{74844740-8C8B-463E-BF3D-5CE3439A2D16}" type="presParOf" srcId="{D55616DD-9C8A-48DC-A0B5-99E4627F1FE8}" destId="{5A8DAEAA-CAC4-48B6-B2AE-3D9760CD0EBA}" srcOrd="1" destOrd="0" presId="urn:microsoft.com/office/officeart/2005/8/layout/orgChart1"/>
    <dgm:cxn modelId="{96CFE154-A826-4FF5-BB53-D548A8BC24E1}" type="presParOf" srcId="{1AEAAF9E-D140-4AAA-A66A-824915A39C81}" destId="{2F615215-5D1A-409A-95DC-78BF324A312E}" srcOrd="1" destOrd="0" presId="urn:microsoft.com/office/officeart/2005/8/layout/orgChart1"/>
    <dgm:cxn modelId="{435766B5-ED78-4D8B-BDF7-962041BF70A6}" type="presParOf" srcId="{1AEAAF9E-D140-4AAA-A66A-824915A39C81}" destId="{829D1423-0F75-4D02-944C-B1B6E4B8B862}" srcOrd="2" destOrd="0" presId="urn:microsoft.com/office/officeart/2005/8/layout/orgChart1"/>
    <dgm:cxn modelId="{947F0716-6C40-4B4E-B286-6F45A4508348}" type="presParOf" srcId="{829D1423-0F75-4D02-944C-B1B6E4B8B862}" destId="{7A1524AF-59B6-4D8C-A979-E4E027DD4E81}" srcOrd="0" destOrd="0" presId="urn:microsoft.com/office/officeart/2005/8/layout/orgChart1"/>
    <dgm:cxn modelId="{543E767E-3EDD-4062-9B42-AFFC13800682}" type="presParOf" srcId="{829D1423-0F75-4D02-944C-B1B6E4B8B862}" destId="{47E9438D-2EB2-4543-93B1-8CD76826D7B3}" srcOrd="1" destOrd="0" presId="urn:microsoft.com/office/officeart/2005/8/layout/orgChart1"/>
    <dgm:cxn modelId="{47E7E86C-99A9-4028-8C09-ECAD939CC891}" type="presParOf" srcId="{47E9438D-2EB2-4543-93B1-8CD76826D7B3}" destId="{FD522E2D-8F13-4127-A6AB-4CC5E3F2F9DE}" srcOrd="0" destOrd="0" presId="urn:microsoft.com/office/officeart/2005/8/layout/orgChart1"/>
    <dgm:cxn modelId="{07D7F011-084D-4FEB-BF56-F4C8F36EDDDD}" type="presParOf" srcId="{FD522E2D-8F13-4127-A6AB-4CC5E3F2F9DE}" destId="{F17587BA-979A-447C-A3C9-A60771C073E5}" srcOrd="0" destOrd="0" presId="urn:microsoft.com/office/officeart/2005/8/layout/orgChart1"/>
    <dgm:cxn modelId="{914F2198-6171-4CE5-B0FE-50CF09BEA098}" type="presParOf" srcId="{FD522E2D-8F13-4127-A6AB-4CC5E3F2F9DE}" destId="{25A9D81D-9108-4576-8059-385194EE1FA2}" srcOrd="1" destOrd="0" presId="urn:microsoft.com/office/officeart/2005/8/layout/orgChart1"/>
    <dgm:cxn modelId="{EF55B787-D009-40AC-994E-6BB5D22A5EA2}" type="presParOf" srcId="{47E9438D-2EB2-4543-93B1-8CD76826D7B3}" destId="{06DD26BC-A381-42AE-8229-53C36600B55C}" srcOrd="1" destOrd="0" presId="urn:microsoft.com/office/officeart/2005/8/layout/orgChart1"/>
    <dgm:cxn modelId="{C628338F-09D5-4442-87C7-7B316C02EC95}" type="presParOf" srcId="{47E9438D-2EB2-4543-93B1-8CD76826D7B3}" destId="{B3D1913F-13AC-43FB-B162-683FCDCD657E}" srcOrd="2" destOrd="0" presId="urn:microsoft.com/office/officeart/2005/8/layout/orgChart1"/>
    <dgm:cxn modelId="{F7A50F6D-4992-4DA5-9028-687D8987011B}" type="presParOf" srcId="{C1ED0378-AED5-4C1B-BA9A-820C741D17D5}" destId="{144A006B-71AE-4641-AED5-05D9FCF67C39}" srcOrd="2" destOrd="0" presId="urn:microsoft.com/office/officeart/2005/8/layout/orgChart1"/>
    <dgm:cxn modelId="{75FE8774-9DE5-423C-A340-F03C972FF051}" type="presParOf" srcId="{970D7B27-0644-4A59-A2FF-096FB747531C}" destId="{4FEF7911-1600-4F2A-BAA9-24890C14ECEB}" srcOrd="2" destOrd="0" presId="urn:microsoft.com/office/officeart/2005/8/layout/orgChart1"/>
    <dgm:cxn modelId="{B0865F37-AFC6-4A4C-B580-79410C44AFB9}" type="presParOf" srcId="{970D7B27-0644-4A59-A2FF-096FB747531C}" destId="{0BEEB785-FAA7-40F3-926D-DADF76C43062}" srcOrd="3" destOrd="0" presId="urn:microsoft.com/office/officeart/2005/8/layout/orgChart1"/>
    <dgm:cxn modelId="{2C8C5149-4217-43A7-8CB6-C71400BC2F5E}" type="presParOf" srcId="{0BEEB785-FAA7-40F3-926D-DADF76C43062}" destId="{5426B3C1-098D-401F-96D5-06FA73EA3E61}" srcOrd="0" destOrd="0" presId="urn:microsoft.com/office/officeart/2005/8/layout/orgChart1"/>
    <dgm:cxn modelId="{008B7648-0879-4552-AF9F-25D1FE1986B0}" type="presParOf" srcId="{5426B3C1-098D-401F-96D5-06FA73EA3E61}" destId="{494AA47E-96ED-4D86-A88A-23F08FF35857}" srcOrd="0" destOrd="0" presId="urn:microsoft.com/office/officeart/2005/8/layout/orgChart1"/>
    <dgm:cxn modelId="{B87E7A86-BECE-4138-A0CA-D6FA9568EDF7}" type="presParOf" srcId="{5426B3C1-098D-401F-96D5-06FA73EA3E61}" destId="{237C5C07-AE58-4645-915C-458818AF51C6}" srcOrd="1" destOrd="0" presId="urn:microsoft.com/office/officeart/2005/8/layout/orgChart1"/>
    <dgm:cxn modelId="{6089297D-0988-46CA-8AAA-1A6A309F077A}" type="presParOf" srcId="{0BEEB785-FAA7-40F3-926D-DADF76C43062}" destId="{99CDE16C-19B5-44D9-9965-46ED6C5DCAB7}" srcOrd="1" destOrd="0" presId="urn:microsoft.com/office/officeart/2005/8/layout/orgChart1"/>
    <dgm:cxn modelId="{15BD5800-A928-4436-8882-B833C59B7072}" type="presParOf" srcId="{99CDE16C-19B5-44D9-9965-46ED6C5DCAB7}" destId="{FF17BFB8-0A95-400C-BA79-D287AAA51382}" srcOrd="0" destOrd="0" presId="urn:microsoft.com/office/officeart/2005/8/layout/orgChart1"/>
    <dgm:cxn modelId="{0D7032B7-60F5-47F9-BFFA-3B7F2F8999D5}" type="presParOf" srcId="{99CDE16C-19B5-44D9-9965-46ED6C5DCAB7}" destId="{721E4577-9935-44A7-983E-882D4A24C598}" srcOrd="1" destOrd="0" presId="urn:microsoft.com/office/officeart/2005/8/layout/orgChart1"/>
    <dgm:cxn modelId="{C97764ED-AFD0-4B28-AABB-B17F3197154A}" type="presParOf" srcId="{721E4577-9935-44A7-983E-882D4A24C598}" destId="{26BDFB62-6318-4885-BD47-4F4663D82FDA}" srcOrd="0" destOrd="0" presId="urn:microsoft.com/office/officeart/2005/8/layout/orgChart1"/>
    <dgm:cxn modelId="{00F83833-AA48-40F9-A2E4-E54DD5355778}" type="presParOf" srcId="{26BDFB62-6318-4885-BD47-4F4663D82FDA}" destId="{69F88016-5494-4837-A72E-CDD8EF1577E6}" srcOrd="0" destOrd="0" presId="urn:microsoft.com/office/officeart/2005/8/layout/orgChart1"/>
    <dgm:cxn modelId="{3FA00335-2632-40A2-9484-362FA30F21F7}" type="presParOf" srcId="{26BDFB62-6318-4885-BD47-4F4663D82FDA}" destId="{FEF20A13-05E8-40B2-A9A5-93C9A6A40760}" srcOrd="1" destOrd="0" presId="urn:microsoft.com/office/officeart/2005/8/layout/orgChart1"/>
    <dgm:cxn modelId="{FC51E8E3-DFA5-46B6-833A-0E4C3855FDD6}" type="presParOf" srcId="{721E4577-9935-44A7-983E-882D4A24C598}" destId="{100E92BE-9C27-483A-B53D-D640DFC751D5}" srcOrd="1" destOrd="0" presId="urn:microsoft.com/office/officeart/2005/8/layout/orgChart1"/>
    <dgm:cxn modelId="{3E2818B8-FA5E-4E19-88E4-48ECBE99989E}" type="presParOf" srcId="{100E92BE-9C27-483A-B53D-D640DFC751D5}" destId="{6993C6C9-5D57-4260-B388-B95B5F73524C}" srcOrd="0" destOrd="0" presId="urn:microsoft.com/office/officeart/2005/8/layout/orgChart1"/>
    <dgm:cxn modelId="{E148DB2D-0703-4DBF-BEBD-CA5383CA02DA}" type="presParOf" srcId="{100E92BE-9C27-483A-B53D-D640DFC751D5}" destId="{9B9339D5-C080-4351-A039-410CF9D062AB}" srcOrd="1" destOrd="0" presId="urn:microsoft.com/office/officeart/2005/8/layout/orgChart1"/>
    <dgm:cxn modelId="{BE7F8A2C-D64A-4B1F-8CCC-84F498459E72}" type="presParOf" srcId="{9B9339D5-C080-4351-A039-410CF9D062AB}" destId="{E00B7718-EA7E-4C14-9F21-7095797B9EBC}" srcOrd="0" destOrd="0" presId="urn:microsoft.com/office/officeart/2005/8/layout/orgChart1"/>
    <dgm:cxn modelId="{DE674D63-3F25-4ACE-9985-14BC402C7993}" type="presParOf" srcId="{E00B7718-EA7E-4C14-9F21-7095797B9EBC}" destId="{F1ED1B99-4DDE-4E56-A8F2-0DAFC9B5072C}" srcOrd="0" destOrd="0" presId="urn:microsoft.com/office/officeart/2005/8/layout/orgChart1"/>
    <dgm:cxn modelId="{23D7CDE6-D565-4546-AFBD-1D03A084FD12}" type="presParOf" srcId="{E00B7718-EA7E-4C14-9F21-7095797B9EBC}" destId="{61FB6C93-5C98-4D41-A083-4E26AAE37030}" srcOrd="1" destOrd="0" presId="urn:microsoft.com/office/officeart/2005/8/layout/orgChart1"/>
    <dgm:cxn modelId="{7BEFD7D8-76D9-4975-92CA-99B024A762A8}" type="presParOf" srcId="{9B9339D5-C080-4351-A039-410CF9D062AB}" destId="{AAAB43AD-A31B-451A-BD58-48764B53A90B}" srcOrd="1" destOrd="0" presId="urn:microsoft.com/office/officeart/2005/8/layout/orgChart1"/>
    <dgm:cxn modelId="{EC07B236-9F6E-44C0-A094-4932D0EE6A1D}" type="presParOf" srcId="{9B9339D5-C080-4351-A039-410CF9D062AB}" destId="{3CF077C2-05D6-483E-BD80-424879CC0887}" srcOrd="2" destOrd="0" presId="urn:microsoft.com/office/officeart/2005/8/layout/orgChart1"/>
    <dgm:cxn modelId="{6D7EDB94-719D-43C7-8D71-1EE0D8E9DE78}" type="presParOf" srcId="{100E92BE-9C27-483A-B53D-D640DFC751D5}" destId="{6F4E6DE6-9E4F-4351-B278-C66D36AEEC0E}" srcOrd="2" destOrd="0" presId="urn:microsoft.com/office/officeart/2005/8/layout/orgChart1"/>
    <dgm:cxn modelId="{A5052728-4AFB-470E-88B5-9AC04CEB8CA9}" type="presParOf" srcId="{100E92BE-9C27-483A-B53D-D640DFC751D5}" destId="{8CEB994E-EB1C-443F-BB46-0828A6A48B82}" srcOrd="3" destOrd="0" presId="urn:microsoft.com/office/officeart/2005/8/layout/orgChart1"/>
    <dgm:cxn modelId="{EC31A0C2-2776-4E60-80DC-A71E830E728C}" type="presParOf" srcId="{8CEB994E-EB1C-443F-BB46-0828A6A48B82}" destId="{C90004D0-9EBF-43E8-91AC-E154AF6367A6}" srcOrd="0" destOrd="0" presId="urn:microsoft.com/office/officeart/2005/8/layout/orgChart1"/>
    <dgm:cxn modelId="{DE1697B6-3FCF-4BF8-A55E-F85A21128666}" type="presParOf" srcId="{C90004D0-9EBF-43E8-91AC-E154AF6367A6}" destId="{856C9714-8D71-427C-86EE-961763EE5C97}" srcOrd="0" destOrd="0" presId="urn:microsoft.com/office/officeart/2005/8/layout/orgChart1"/>
    <dgm:cxn modelId="{30513D7B-C090-453B-847E-8E1ECDCE4DE8}" type="presParOf" srcId="{C90004D0-9EBF-43E8-91AC-E154AF6367A6}" destId="{0E0E715D-1DA8-4199-A74E-B80F4F5C7A3B}" srcOrd="1" destOrd="0" presId="urn:microsoft.com/office/officeart/2005/8/layout/orgChart1"/>
    <dgm:cxn modelId="{70DF29C3-5559-4B7D-AF36-C0676DF03F0D}" type="presParOf" srcId="{8CEB994E-EB1C-443F-BB46-0828A6A48B82}" destId="{287D6FC6-1E88-488B-99A8-91C511931F9F}" srcOrd="1" destOrd="0" presId="urn:microsoft.com/office/officeart/2005/8/layout/orgChart1"/>
    <dgm:cxn modelId="{45881AAB-2844-44CE-A47B-DFA799F069A3}" type="presParOf" srcId="{8CEB994E-EB1C-443F-BB46-0828A6A48B82}" destId="{604D9FE9-B486-4D07-8939-F74730899786}" srcOrd="2" destOrd="0" presId="urn:microsoft.com/office/officeart/2005/8/layout/orgChart1"/>
    <dgm:cxn modelId="{49354B6E-2A44-4A01-92D8-69D511DE7856}" type="presParOf" srcId="{721E4577-9935-44A7-983E-882D4A24C598}" destId="{16D74105-1EAA-4CF7-A29E-F8A5D4249838}" srcOrd="2" destOrd="0" presId="urn:microsoft.com/office/officeart/2005/8/layout/orgChart1"/>
    <dgm:cxn modelId="{005DD549-B26F-416A-98DD-3261844D7528}" type="presParOf" srcId="{0BEEB785-FAA7-40F3-926D-DADF76C43062}" destId="{C158ED52-A4F3-45E5-B69C-7803352CA20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F4841-B2E4-4AA1-97EF-A8AED53D2FFF}">
      <dsp:nvSpPr>
        <dsp:cNvPr id="0" name=""/>
        <dsp:cNvSpPr/>
      </dsp:nvSpPr>
      <dsp:spPr>
        <a:xfrm>
          <a:off x="0" y="313142"/>
          <a:ext cx="3238874" cy="19433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>
              <a:solidFill>
                <a:schemeClr val="bg1"/>
              </a:solidFill>
              <a:latin typeface="Karla" pitchFamily="2" charset="0"/>
            </a:rPr>
            <a:t>List of Worksite Organizations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rPr>
            <a:t>All worksites and positions participants will be placed at</a:t>
          </a:r>
          <a:endParaRPr lang="en-US" sz="22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Karla" pitchFamily="2" charset="0"/>
          </a:endParaRPr>
        </a:p>
      </dsp:txBody>
      <dsp:txXfrm>
        <a:off x="0" y="313142"/>
        <a:ext cx="3238874" cy="1943324"/>
      </dsp:txXfrm>
    </dsp:sp>
    <dsp:sp modelId="{F8DC36E4-56B1-449D-92AD-B82DF7E57BD6}">
      <dsp:nvSpPr>
        <dsp:cNvPr id="0" name=""/>
        <dsp:cNvSpPr/>
      </dsp:nvSpPr>
      <dsp:spPr>
        <a:xfrm>
          <a:off x="3562762" y="313142"/>
          <a:ext cx="3238874" cy="19433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>
              <a:solidFill>
                <a:schemeClr val="bg1"/>
              </a:solidFill>
              <a:latin typeface="Karla" pitchFamily="2" charset="0"/>
            </a:rPr>
            <a:t>List of Youth Applications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rPr>
            <a:t>All participant applications that are submitted</a:t>
          </a:r>
          <a:endParaRPr lang="en-US" sz="22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Karla" pitchFamily="2" charset="0"/>
          </a:endParaRPr>
        </a:p>
      </dsp:txBody>
      <dsp:txXfrm>
        <a:off x="3562762" y="313142"/>
        <a:ext cx="3238874" cy="1943324"/>
      </dsp:txXfrm>
    </dsp:sp>
    <dsp:sp modelId="{A33B7B57-5F96-4A9C-8FE8-71669511218D}">
      <dsp:nvSpPr>
        <dsp:cNvPr id="0" name=""/>
        <dsp:cNvSpPr/>
      </dsp:nvSpPr>
      <dsp:spPr>
        <a:xfrm>
          <a:off x="7125524" y="313142"/>
          <a:ext cx="3238874" cy="19433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>
              <a:solidFill>
                <a:schemeClr val="bg1"/>
              </a:solidFill>
              <a:latin typeface="Karla" pitchFamily="2" charset="0"/>
            </a:rPr>
            <a:t>List of Youth Profiles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b="1" kern="1200" baseline="0">
            <a:solidFill>
              <a:schemeClr val="bg1"/>
            </a:solidFill>
            <a:latin typeface="Karla" pitchFamily="2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rPr>
            <a:t> </a:t>
          </a:r>
          <a:r>
            <a:rPr lang="en-US" sz="2200" kern="120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rPr>
            <a:t>All accepted youth’s information</a:t>
          </a:r>
          <a:endParaRPr lang="en-US" sz="22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Karla" pitchFamily="2" charset="0"/>
          </a:endParaRPr>
        </a:p>
      </dsp:txBody>
      <dsp:txXfrm>
        <a:off x="7125524" y="313142"/>
        <a:ext cx="3238874" cy="1943324"/>
      </dsp:txXfrm>
    </dsp:sp>
    <dsp:sp modelId="{731025E0-A100-4D9E-B477-31BE13DEA7CB}">
      <dsp:nvSpPr>
        <dsp:cNvPr id="0" name=""/>
        <dsp:cNvSpPr/>
      </dsp:nvSpPr>
      <dsp:spPr>
        <a:xfrm>
          <a:off x="1781381" y="2580355"/>
          <a:ext cx="3238874" cy="19433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>
              <a:solidFill>
                <a:schemeClr val="bg1"/>
              </a:solidFill>
              <a:latin typeface="Karla" pitchFamily="2" charset="0"/>
            </a:rPr>
            <a:t>List of Youth Participations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>
              <a:solidFill>
                <a:schemeClr val="bg1"/>
              </a:solidFill>
              <a:latin typeface="Karla" pitchFamily="2" charset="0"/>
            </a:rPr>
            <a:t> </a:t>
          </a:r>
          <a:r>
            <a:rPr lang="en-US" sz="2200" kern="120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rPr>
            <a:t>Current and past participant Cycle specific information</a:t>
          </a:r>
          <a:endParaRPr lang="en-US" sz="22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Karla" pitchFamily="2" charset="0"/>
          </a:endParaRPr>
        </a:p>
      </dsp:txBody>
      <dsp:txXfrm>
        <a:off x="1781381" y="2580355"/>
        <a:ext cx="3238874" cy="1943324"/>
      </dsp:txXfrm>
    </dsp:sp>
    <dsp:sp modelId="{8158F753-3355-48D9-8411-2047E6D7BC72}">
      <dsp:nvSpPr>
        <dsp:cNvPr id="0" name=""/>
        <dsp:cNvSpPr/>
      </dsp:nvSpPr>
      <dsp:spPr>
        <a:xfrm>
          <a:off x="5344143" y="2580355"/>
          <a:ext cx="3238874" cy="194332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63500" dist="38100" dir="5400000" rotWithShape="0">
            <a:srgbClr val="000000">
              <a:alpha val="65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127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>
              <a:solidFill>
                <a:schemeClr val="bg1"/>
              </a:solidFill>
              <a:latin typeface="Karla" pitchFamily="2" charset="0"/>
            </a:rPr>
            <a:t>List of Worksite Assignments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 baseline="0">
            <a:solidFill>
              <a:schemeClr val="bg1"/>
            </a:solidFill>
            <a:latin typeface="Karla" pitchFamily="2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rPr>
            <a:t>Current participant worksite assignments</a:t>
          </a:r>
          <a:endParaRPr lang="en-US" sz="22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Karla" pitchFamily="2" charset="0"/>
          </a:endParaRPr>
        </a:p>
      </dsp:txBody>
      <dsp:txXfrm>
        <a:off x="5344143" y="2580355"/>
        <a:ext cx="3238874" cy="19433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E6DE6-9E4F-4351-B278-C66D36AEEC0E}">
      <dsp:nvSpPr>
        <dsp:cNvPr id="0" name=""/>
        <dsp:cNvSpPr/>
      </dsp:nvSpPr>
      <dsp:spPr>
        <a:xfrm>
          <a:off x="8422463" y="3605987"/>
          <a:ext cx="1171077" cy="20010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1035"/>
              </a:lnTo>
              <a:lnTo>
                <a:pt x="1171077" y="2001035"/>
              </a:lnTo>
            </a:path>
          </a:pathLst>
        </a:custGeom>
        <a:noFill/>
        <a:ln w="952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93C6C9-5D57-4260-B388-B95B5F73524C}">
      <dsp:nvSpPr>
        <dsp:cNvPr id="0" name=""/>
        <dsp:cNvSpPr/>
      </dsp:nvSpPr>
      <dsp:spPr>
        <a:xfrm>
          <a:off x="8422463" y="3605987"/>
          <a:ext cx="1200186" cy="905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5583"/>
              </a:lnTo>
              <a:lnTo>
                <a:pt x="1200186" y="905583"/>
              </a:lnTo>
            </a:path>
          </a:pathLst>
        </a:custGeom>
        <a:noFill/>
        <a:ln w="952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17BFB8-0A95-400C-BA79-D287AAA51382}">
      <dsp:nvSpPr>
        <dsp:cNvPr id="0" name=""/>
        <dsp:cNvSpPr/>
      </dsp:nvSpPr>
      <dsp:spPr>
        <a:xfrm>
          <a:off x="7556092" y="2258699"/>
          <a:ext cx="1612744" cy="414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398"/>
              </a:lnTo>
              <a:lnTo>
                <a:pt x="1612744" y="218398"/>
              </a:lnTo>
              <a:lnTo>
                <a:pt x="1612744" y="414321"/>
              </a:lnTo>
            </a:path>
          </a:pathLst>
        </a:custGeom>
        <a:noFill/>
        <a:ln w="952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EF7911-1600-4F2A-BAA9-24890C14ECEB}">
      <dsp:nvSpPr>
        <dsp:cNvPr id="0" name=""/>
        <dsp:cNvSpPr/>
      </dsp:nvSpPr>
      <dsp:spPr>
        <a:xfrm>
          <a:off x="6427203" y="933887"/>
          <a:ext cx="195922" cy="858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8329"/>
              </a:lnTo>
              <a:lnTo>
                <a:pt x="195922" y="858329"/>
              </a:lnTo>
            </a:path>
          </a:pathLst>
        </a:custGeom>
        <a:noFill/>
        <a:ln w="952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1524AF-59B6-4D8C-A979-E4E027DD4E81}">
      <dsp:nvSpPr>
        <dsp:cNvPr id="0" name=""/>
        <dsp:cNvSpPr/>
      </dsp:nvSpPr>
      <dsp:spPr>
        <a:xfrm>
          <a:off x="1926797" y="3583512"/>
          <a:ext cx="932966" cy="1005812"/>
        </a:xfrm>
        <a:custGeom>
          <a:avLst/>
          <a:gdLst/>
          <a:ahLst/>
          <a:cxnLst/>
          <a:rect l="0" t="0" r="0" b="0"/>
          <a:pathLst>
            <a:path>
              <a:moveTo>
                <a:pt x="932966" y="0"/>
              </a:moveTo>
              <a:lnTo>
                <a:pt x="0" y="1005812"/>
              </a:lnTo>
            </a:path>
          </a:pathLst>
        </a:custGeom>
        <a:noFill/>
        <a:ln w="952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6F31F8-0A1B-4A7E-AB68-A923716011C9}">
      <dsp:nvSpPr>
        <dsp:cNvPr id="0" name=""/>
        <dsp:cNvSpPr/>
      </dsp:nvSpPr>
      <dsp:spPr>
        <a:xfrm>
          <a:off x="2859763" y="2258699"/>
          <a:ext cx="2438550" cy="391845"/>
        </a:xfrm>
        <a:custGeom>
          <a:avLst/>
          <a:gdLst/>
          <a:ahLst/>
          <a:cxnLst/>
          <a:rect l="0" t="0" r="0" b="0"/>
          <a:pathLst>
            <a:path>
              <a:moveTo>
                <a:pt x="2438550" y="0"/>
              </a:moveTo>
              <a:lnTo>
                <a:pt x="2438550" y="195922"/>
              </a:lnTo>
              <a:lnTo>
                <a:pt x="0" y="195922"/>
              </a:lnTo>
              <a:lnTo>
                <a:pt x="0" y="391845"/>
              </a:lnTo>
            </a:path>
          </a:pathLst>
        </a:custGeom>
        <a:noFill/>
        <a:ln w="952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B13EA0-D47F-4E24-AAE7-690039DD3CBE}">
      <dsp:nvSpPr>
        <dsp:cNvPr id="0" name=""/>
        <dsp:cNvSpPr/>
      </dsp:nvSpPr>
      <dsp:spPr>
        <a:xfrm>
          <a:off x="6231280" y="933887"/>
          <a:ext cx="195922" cy="858329"/>
        </a:xfrm>
        <a:custGeom>
          <a:avLst/>
          <a:gdLst/>
          <a:ahLst/>
          <a:cxnLst/>
          <a:rect l="0" t="0" r="0" b="0"/>
          <a:pathLst>
            <a:path>
              <a:moveTo>
                <a:pt x="195922" y="0"/>
              </a:moveTo>
              <a:lnTo>
                <a:pt x="195922" y="858329"/>
              </a:lnTo>
              <a:lnTo>
                <a:pt x="0" y="858329"/>
              </a:lnTo>
            </a:path>
          </a:pathLst>
        </a:custGeom>
        <a:noFill/>
        <a:ln w="952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07AEBB-E550-4277-B613-AA3E911099C9}">
      <dsp:nvSpPr>
        <dsp:cNvPr id="0" name=""/>
        <dsp:cNvSpPr/>
      </dsp:nvSpPr>
      <dsp:spPr>
        <a:xfrm>
          <a:off x="5494236" y="921"/>
          <a:ext cx="1865932" cy="9329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Youth Applications</a:t>
          </a:r>
        </a:p>
      </dsp:txBody>
      <dsp:txXfrm>
        <a:off x="5494236" y="921"/>
        <a:ext cx="1865932" cy="932966"/>
      </dsp:txXfrm>
    </dsp:sp>
    <dsp:sp modelId="{65B42D0D-4BFE-4337-80E3-0038FBDCAC22}">
      <dsp:nvSpPr>
        <dsp:cNvPr id="0" name=""/>
        <dsp:cNvSpPr/>
      </dsp:nvSpPr>
      <dsp:spPr>
        <a:xfrm>
          <a:off x="4365347" y="1325733"/>
          <a:ext cx="1865932" cy="9329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Worksite Orgs</a:t>
          </a:r>
        </a:p>
      </dsp:txBody>
      <dsp:txXfrm>
        <a:off x="4365347" y="1325733"/>
        <a:ext cx="1865932" cy="932966"/>
      </dsp:txXfrm>
    </dsp:sp>
    <dsp:sp modelId="{EF103109-740F-4C3D-9A08-130BE549ECF4}">
      <dsp:nvSpPr>
        <dsp:cNvPr id="0" name=""/>
        <dsp:cNvSpPr/>
      </dsp:nvSpPr>
      <dsp:spPr>
        <a:xfrm>
          <a:off x="1926797" y="2650545"/>
          <a:ext cx="1865932" cy="9329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Worksite Jobs</a:t>
          </a:r>
        </a:p>
      </dsp:txBody>
      <dsp:txXfrm>
        <a:off x="1926797" y="2650545"/>
        <a:ext cx="1865932" cy="932966"/>
      </dsp:txXfrm>
    </dsp:sp>
    <dsp:sp modelId="{F17587BA-979A-447C-A3C9-A60771C073E5}">
      <dsp:nvSpPr>
        <dsp:cNvPr id="0" name=""/>
        <dsp:cNvSpPr/>
      </dsp:nvSpPr>
      <dsp:spPr>
        <a:xfrm>
          <a:off x="1926797" y="4122841"/>
          <a:ext cx="1865932" cy="9329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Worksite Assignments</a:t>
          </a:r>
          <a:endParaRPr lang="en-US" sz="2600" kern="1200" dirty="0"/>
        </a:p>
      </dsp:txBody>
      <dsp:txXfrm>
        <a:off x="1926797" y="4122841"/>
        <a:ext cx="1865932" cy="932966"/>
      </dsp:txXfrm>
    </dsp:sp>
    <dsp:sp modelId="{494AA47E-96ED-4D86-A88A-23F08FF35857}">
      <dsp:nvSpPr>
        <dsp:cNvPr id="0" name=""/>
        <dsp:cNvSpPr/>
      </dsp:nvSpPr>
      <dsp:spPr>
        <a:xfrm>
          <a:off x="6623125" y="1325733"/>
          <a:ext cx="1865932" cy="9329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Youth Profiles</a:t>
          </a:r>
        </a:p>
      </dsp:txBody>
      <dsp:txXfrm>
        <a:off x="6623125" y="1325733"/>
        <a:ext cx="1865932" cy="932966"/>
      </dsp:txXfrm>
    </dsp:sp>
    <dsp:sp modelId="{69F88016-5494-4837-A72E-CDD8EF1577E6}">
      <dsp:nvSpPr>
        <dsp:cNvPr id="0" name=""/>
        <dsp:cNvSpPr/>
      </dsp:nvSpPr>
      <dsp:spPr>
        <a:xfrm>
          <a:off x="8235870" y="2673021"/>
          <a:ext cx="1865932" cy="9329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Youth Participations</a:t>
          </a:r>
        </a:p>
      </dsp:txBody>
      <dsp:txXfrm>
        <a:off x="8235870" y="2673021"/>
        <a:ext cx="1865932" cy="932966"/>
      </dsp:txXfrm>
    </dsp:sp>
    <dsp:sp modelId="{F1ED1B99-4DDE-4E56-A8F2-0DAFC9B5072C}">
      <dsp:nvSpPr>
        <dsp:cNvPr id="0" name=""/>
        <dsp:cNvSpPr/>
      </dsp:nvSpPr>
      <dsp:spPr>
        <a:xfrm>
          <a:off x="9622649" y="4045087"/>
          <a:ext cx="1865932" cy="9329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Worksite Assignments</a:t>
          </a:r>
        </a:p>
      </dsp:txBody>
      <dsp:txXfrm>
        <a:off x="9622649" y="4045087"/>
        <a:ext cx="1865932" cy="932966"/>
      </dsp:txXfrm>
    </dsp:sp>
    <dsp:sp modelId="{856C9714-8D71-427C-86EE-961763EE5C97}">
      <dsp:nvSpPr>
        <dsp:cNvPr id="0" name=""/>
        <dsp:cNvSpPr/>
      </dsp:nvSpPr>
      <dsp:spPr>
        <a:xfrm>
          <a:off x="9593541" y="5140539"/>
          <a:ext cx="1865932" cy="9329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Performance Reviews</a:t>
          </a:r>
        </a:p>
      </dsp:txBody>
      <dsp:txXfrm>
        <a:off x="9593541" y="5140539"/>
        <a:ext cx="1865932" cy="932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00203-591E-4893-92C4-0BFBA097DD3A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55519-3E50-47C4-9C18-AB3F4A611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0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55519-3E50-47C4-9C18-AB3F4A6117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51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B499D-A1FF-359C-537D-4355181E2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1A19F-D845-406F-A9C0-7AB6D181D9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64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55519-3E50-47C4-9C18-AB3F4A6117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66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55519-3E50-47C4-9C18-AB3F4A6117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52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Karla"/>
                <a:ea typeface="+mn-lt"/>
                <a:cs typeface="+mn-lt"/>
              </a:rPr>
              <a:t>https://forms.office.com/r/M3QMr944eS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55519-3E50-47C4-9C18-AB3F4A61173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06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F1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585" y="2215664"/>
            <a:ext cx="5005755" cy="2170069"/>
          </a:xfrm>
        </p:spPr>
        <p:txBody>
          <a:bodyPr anchor="b">
            <a:normAutofit/>
          </a:bodyPr>
          <a:lstStyle>
            <a:lvl1pPr algn="r">
              <a:defRPr sz="36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8585" y="4531647"/>
            <a:ext cx="5005755" cy="1259552"/>
          </a:xfrm>
        </p:spPr>
        <p:txBody>
          <a:bodyPr anchor="t">
            <a:normAutofit/>
          </a:bodyPr>
          <a:lstStyle>
            <a:lvl1pPr marL="0" indent="0" algn="r">
              <a:buNone/>
              <a:defRPr sz="1350" cap="all" baseline="0">
                <a:solidFill>
                  <a:schemeClr val="tx1"/>
                </a:solidFill>
                <a:latin typeface="Karla" panose="020B0004030503030003" pitchFamily="34" charset="77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89B38E-E7F2-FF49-A9C7-ADB85452A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8002" y="6248403"/>
            <a:ext cx="551167" cy="377825"/>
          </a:xfrm>
        </p:spPr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19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4"/>
            <a:ext cx="10131427" cy="3124199"/>
          </a:xfrm>
        </p:spPr>
        <p:txBody>
          <a:bodyPr anchor="ctr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FA6A719-D0B5-FE42-ABA9-BB2FA54CE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86F721D-220F-604C-8190-A9272B8FD4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79FD9B-4253-754C-912E-A98FCB1A5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3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b="0" i="0">
                <a:solidFill>
                  <a:schemeClr val="tx1"/>
                </a:solidFill>
                <a:effectLst/>
                <a:latin typeface="Karla" panose="020B0004030503030003" pitchFamily="34" charset="77"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b="0" i="0">
                <a:solidFill>
                  <a:schemeClr val="tx1"/>
                </a:solidFill>
                <a:effectLst/>
                <a:latin typeface="Karla" panose="020B0004030503030003" pitchFamily="34" charset="77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70" y="609604"/>
            <a:ext cx="9550399" cy="2743199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7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032536-D914-B047-BC6C-2A6949515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D10182-2BCD-2B46-BF38-784428304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D671671-A44E-1542-9F63-2324972D9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1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7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D6C25B1-8798-D244-ACBA-3C27F9585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EF2F2F7-10A2-E54C-AF92-3030E52E80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0348D8-A02A-7146-9FAB-57933888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62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b="0" i="0">
                <a:solidFill>
                  <a:schemeClr val="tx1"/>
                </a:solidFill>
                <a:effectLst/>
                <a:latin typeface="Karla" panose="020B0004030503030003" pitchFamily="34" charset="77"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b="0" i="0">
                <a:solidFill>
                  <a:schemeClr val="tx1"/>
                </a:solidFill>
                <a:effectLst/>
                <a:latin typeface="Karla" panose="020B0004030503030003" pitchFamily="34" charset="77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70" y="609604"/>
            <a:ext cx="9550399" cy="2743199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2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7DAFE2-6EE2-1942-8FF7-4820CCC19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15295143-1A70-4748-9DAA-667E58F7D2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1612DC-FEFB-0C47-BA1B-41D96767A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8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4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3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289B48-827E-C04A-9F26-6269CAD58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9F50F23-C916-D64A-A830-C6E27C7A9A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EF0D33-B00F-614B-A191-A1125C430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90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AE00F7-1419-0F45-BFB8-2247E2C38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47394C8E-7AAC-ED40-A267-5BA0B45B1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5FE90B-EB40-8C45-BCEF-E395472CC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09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603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1F0E2A-611C-D74B-834D-6147B89A8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EAA43C1-3276-A941-857D-C583BE7AA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8DA774-6EA4-0F46-BE95-5981B49BB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88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B1E7E05F-ADF8-AD4F-9D8D-A36A53F79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71B3FA-E9BF-174E-9C63-19471FF09031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A35D1-6A5B-A14A-8482-8D616140A45E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80950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b="0" i="0">
                <a:latin typeface="Karla" panose="020B0004030503030003" pitchFamily="34" charset="77"/>
                <a:cs typeface="Poppins ExtraBold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Google Shape;18;p4">
            <a:extLst>
              <a:ext uri="{FF2B5EF4-FFF2-40B4-BE49-F238E27FC236}">
                <a16:creationId xmlns:a16="http://schemas.microsoft.com/office/drawing/2014/main" id="{991941BF-F584-4D41-9CDB-654DF791FFEA}"/>
              </a:ext>
            </a:extLst>
          </p:cNvPr>
          <p:cNvSpPr/>
          <p:nvPr/>
        </p:nvSpPr>
        <p:spPr>
          <a:xfrm rot="5400000">
            <a:off x="5983000" y="636800"/>
            <a:ext cx="226000" cy="12216400"/>
          </a:xfrm>
          <a:prstGeom prst="rect">
            <a:avLst/>
          </a:prstGeom>
          <a:gradFill>
            <a:gsLst>
              <a:gs pos="0">
                <a:srgbClr val="6930C3"/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latin typeface="Karla" panose="020B0004030503030003" pitchFamily="34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667A7F-72FA-1147-9C12-DA00C1FBE8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>
                <a:latin typeface="Karla" panose="020B0004030503030003" pitchFamily="34" charset="77"/>
                <a:cs typeface="Poppins" pitchFamily="2" charset="77"/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EEE2AA4E-8F0C-8A44-9E81-0F0ADD6B4F12}"/>
              </a:ext>
            </a:extLst>
          </p:cNvPr>
          <p:cNvSpPr/>
          <p:nvPr/>
        </p:nvSpPr>
        <p:spPr>
          <a:xfrm rot="5400000">
            <a:off x="5983000" y="636800"/>
            <a:ext cx="226000" cy="12216400"/>
          </a:xfrm>
          <a:prstGeom prst="rect">
            <a:avLst/>
          </a:prstGeom>
          <a:gradFill>
            <a:gsLst>
              <a:gs pos="0">
                <a:srgbClr val="6930C3"/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latin typeface="Karla" panose="020B000403050303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64389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36E53-216D-4FF5-B475-46BFE8384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2DB0D-D0FA-4E94-8911-EF372691D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E5938-8F5B-454D-BA38-3E6D97AB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Karla" panose="020B0004030503030003" pitchFamily="34" charset="77"/>
              </a:defRPr>
            </a:lvl1pPr>
          </a:lstStyle>
          <a:p>
            <a:fld id="{F7E951C7-D519-4CBD-9360-3C27E1FD967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2E8AA-83FF-413E-A7F9-2CA044A1F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Karla" panose="020B00040305030300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373C2-B9D2-44A1-A119-65573B80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4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</a:t>
            </a:r>
            <a:r>
              <a:rPr lang="en-US" err="1"/>
              <a:t>eDit</a:t>
            </a:r>
            <a:r>
              <a:rPr lang="en-US"/>
              <a:t>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4A908B8-EBA6-324B-953A-7046784B0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B9C20BC-D56F-A349-B34E-E1C114CF41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AD47B0-CBA0-364B-8EAD-DAFBB8AB6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02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Karla" panose="020B0004030503030003" pitchFamily="34" charset="77"/>
              </a:defRPr>
            </a:lvl1pPr>
          </a:lstStyle>
          <a:p>
            <a:endParaRPr lang="en-US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Karla" panose="020B0004030503030003" pitchFamily="34" charset="77"/>
              </a:defRPr>
            </a:lvl1pPr>
          </a:lstStyle>
          <a:p>
            <a:fld id="{F7E951C7-D519-4CBD-9360-3C27E1FD967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20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subTitle" idx="1"/>
          </p:nvPr>
        </p:nvSpPr>
        <p:spPr>
          <a:xfrm>
            <a:off x="960000" y="3700284"/>
            <a:ext cx="4104000" cy="18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latin typeface="Karla" panose="020B0004030503030003" pitchFamily="34" charset="77"/>
                <a:cs typeface="Poppins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960000" y="2255737"/>
            <a:ext cx="3811600" cy="15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b="0" i="0">
                <a:latin typeface="Karla" panose="020B0004030503030003" pitchFamily="34" charset="77"/>
                <a:cs typeface="Poppins ExtraBold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99272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710600" y="2374035"/>
            <a:ext cx="6770800" cy="21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None/>
              <a:defRPr sz="7000" b="0" i="0">
                <a:solidFill>
                  <a:srgbClr val="FFFFFF"/>
                </a:solidFill>
                <a:latin typeface="Karla" panose="020B0004030503030003" pitchFamily="34" charset="77"/>
                <a:cs typeface="Poppins ExtraBold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ubTitle" idx="1"/>
          </p:nvPr>
        </p:nvSpPr>
        <p:spPr>
          <a:xfrm>
            <a:off x="2035400" y="5357967"/>
            <a:ext cx="81212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latin typeface="Karla" panose="020B0004030503030003" pitchFamily="34" charset="77"/>
                <a:cs typeface="Poppin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3715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22601"/>
            <a:ext cx="11176000" cy="4221163"/>
          </a:xfrm>
        </p:spPr>
        <p:txBody>
          <a:bodyPr/>
          <a:lstStyle>
            <a:lvl1pPr>
              <a:buClr>
                <a:schemeClr val="tx1"/>
              </a:buClr>
              <a:defRPr b="0" i="0">
                <a:latin typeface="Karla" panose="020B0004030503030003" pitchFamily="34" charset="77"/>
                <a:cs typeface="Poppins" pitchFamily="2" charset="77"/>
              </a:defRPr>
            </a:lvl1pPr>
            <a:lvl2pPr marL="432186" indent="-175018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Karla" panose="020B0004030503030003" pitchFamily="34" charset="77"/>
                <a:cs typeface="Poppins" pitchFamily="2" charset="77"/>
              </a:defRPr>
            </a:lvl2pPr>
            <a:lvl3pPr marL="685783" indent="-167875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Karla" panose="020B0004030503030003" pitchFamily="34" charset="77"/>
                <a:cs typeface="Poppins" pitchFamily="2" charset="77"/>
              </a:defRPr>
            </a:lvl3pPr>
            <a:lvl4pPr marL="946523" indent="-175018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Karla" panose="020B0004030503030003" pitchFamily="34" charset="77"/>
                <a:cs typeface="Poppins" pitchFamily="2" charset="77"/>
              </a:defRPr>
            </a:lvl4pPr>
            <a:lvl5pPr marL="1200120" indent="-167875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Karla" panose="020B0004030503030003" pitchFamily="34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Karla" panose="020B0004030503030003" pitchFamily="34" charset="77"/>
                <a:cs typeface="Poppins" pitchFamily="2" charset="77"/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552451" y="47627"/>
            <a:ext cx="10312400" cy="120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 i="0">
                <a:latin typeface="Karla" panose="020B0004030503030003" pitchFamily="34" charset="77"/>
                <a:cs typeface="Poppins ExtraBold" pitchFamily="2" charset="77"/>
              </a:defRPr>
            </a:lvl1pPr>
          </a:lstStyle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5987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6604000" y="3587633"/>
            <a:ext cx="3925200" cy="1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0" i="0">
                <a:latin typeface="Karla" panose="020B0004030503030003" pitchFamily="34" charset="77"/>
                <a:cs typeface="Poppins ExtraBold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6604200" y="872400"/>
            <a:ext cx="1599600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b="0" i="0">
                <a:solidFill>
                  <a:srgbClr val="FFFFFF"/>
                </a:solidFill>
                <a:latin typeface="Karla" panose="020B0004030503030003" pitchFamily="34" charset="77"/>
                <a:cs typeface="Poppins ExtraBold" pitchFamily="2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6604000" y="5356467"/>
            <a:ext cx="3925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>
                <a:latin typeface="Karla" panose="020B0004030503030003" pitchFamily="34" charset="77"/>
                <a:cs typeface="Poppins" pitchFamily="2" charset="77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65927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</a:t>
            </a:r>
            <a:r>
              <a:rPr lang="en-US" err="1"/>
              <a:t>eit</a:t>
            </a:r>
            <a:r>
              <a:rPr lang="en-US"/>
              <a:t>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4A908B8-EBA6-324B-953A-7046784B0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B9C20BC-D56F-A349-B34E-E1C114CF41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047908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308581"/>
            <a:ext cx="10131427" cy="1468800"/>
          </a:xfrm>
        </p:spPr>
        <p:txBody>
          <a:bodyPr anchor="b"/>
          <a:lstStyle>
            <a:lvl1pPr algn="l">
              <a:defRPr sz="3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 cap="all">
                <a:solidFill>
                  <a:schemeClr val="tx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BB6A2D-6B5D-C442-B501-74A6C4489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34BA014-CC0A-4245-B583-2AE648D21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81009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2142069"/>
            <a:ext cx="4995335" cy="364913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70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ADDF08-878F-9B44-9D22-129C894B5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9CF4BF3-AD50-094F-B7DE-2AFE38102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03481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1" y="2218269"/>
            <a:ext cx="4709055" cy="576263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4"/>
            <a:ext cx="4996923" cy="2920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4" y="2226736"/>
            <a:ext cx="4722813" cy="576263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4" y="2870204"/>
            <a:ext cx="4995335" cy="2920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3A0AC01-6019-9A40-A969-9A4E93E2A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E079A35-180D-6D49-8CB6-9AAF16AE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506791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C830A6-A288-734D-B9B5-D5BF49369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EACCC0B-5A9A-BA4E-B9E7-F5ABBD035F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0406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308581"/>
            <a:ext cx="10131427" cy="1468800"/>
          </a:xfrm>
        </p:spPr>
        <p:txBody>
          <a:bodyPr anchor="b"/>
          <a:lstStyle>
            <a:lvl1pPr algn="l">
              <a:defRPr sz="3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 cap="all">
                <a:solidFill>
                  <a:schemeClr val="tx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BB6A2D-6B5D-C442-B501-74A6C4489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34BA014-CC0A-4245-B583-2AE648D21C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23C0CE-6C52-D541-AE51-303AD5EF3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09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7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29E363-13D3-4149-ADB2-5D02A47BE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7EE9554-B2C0-E34A-BE09-4B4EECA7A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12621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5" y="914400"/>
            <a:ext cx="3280975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814DF4-92AF-D348-9B96-A634D9D70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A8D1AE5-B3A6-4A43-9D52-D8ACC43B9C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9311325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735298"/>
            <a:ext cx="10131427" cy="566739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1" y="2702296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302035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81A04CD-201F-0F40-9F17-E582C7D68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A64C62B-8BB4-3441-B37A-176D0AE8A2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637139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4"/>
            <a:ext cx="10131427" cy="3124199"/>
          </a:xfrm>
        </p:spPr>
        <p:txBody>
          <a:bodyPr anchor="ctr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FA6A719-D0B5-FE42-ABA9-BB2FA54CE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86F721D-220F-604C-8190-A9272B8FD4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20410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b="0" i="0">
                <a:solidFill>
                  <a:schemeClr val="tx1"/>
                </a:solidFill>
                <a:effectLst/>
                <a:latin typeface="Karla" panose="020B0004030503030003" pitchFamily="34" charset="77"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b="0" i="0">
                <a:solidFill>
                  <a:schemeClr val="tx1"/>
                </a:solidFill>
                <a:effectLst/>
                <a:latin typeface="Karla" panose="020B0004030503030003" pitchFamily="34" charset="77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70" y="609604"/>
            <a:ext cx="9550399" cy="2743199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7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032536-D914-B047-BC6C-2A6949515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8D10182-2BCD-2B46-BF38-784428304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08706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7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D6C25B1-8798-D244-ACBA-3C27F9585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EF2F2F7-10A2-E54C-AF92-3030E52E80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972350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b="0" i="0">
                <a:solidFill>
                  <a:schemeClr val="tx1"/>
                </a:solidFill>
                <a:effectLst/>
                <a:latin typeface="Karla" panose="020B0004030503030003" pitchFamily="34" charset="77"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b="0" i="0">
                <a:solidFill>
                  <a:schemeClr val="tx1"/>
                </a:solidFill>
                <a:effectLst/>
                <a:latin typeface="Karla" panose="020B0004030503030003" pitchFamily="34" charset="77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70" y="609604"/>
            <a:ext cx="9550399" cy="2743199"/>
          </a:xfrm>
        </p:spPr>
        <p:txBody>
          <a:bodyPr anchor="ctr">
            <a:normAutofit/>
          </a:bodyPr>
          <a:lstStyle>
            <a:lvl1pPr algn="l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2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7DAFE2-6EE2-1942-8FF7-4820CCC19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15295143-1A70-4748-9DAA-667E58F7D2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792962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4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3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289B48-827E-C04A-9F26-6269CAD58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9F50F23-C916-D64A-A830-C6E27C7A9A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3808459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AE00F7-1419-0F45-BFB8-2247E2C38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47394C8E-7AAC-ED40-A267-5BA0B45B1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637081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603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1F0E2A-611C-D74B-834D-6147B89A8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AEAA43C1-3276-A941-857D-C583BE7AA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784658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2142069"/>
            <a:ext cx="4995335" cy="364913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70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ADDF08-878F-9B44-9D22-129C894B5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9CF4BF3-AD50-094F-B7DE-2AFE38102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BDAB4CD-C8EF-054E-8B49-43EED4B71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203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409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s Initi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4B8704C-FB7F-D34F-A32B-DFF9ED988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210538"/>
            <a:ext cx="1891333" cy="37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854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s Initiative | 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0DB3B2B1-5258-3641-A423-4E2F4CF2F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16" y="6248399"/>
            <a:ext cx="2388725" cy="3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628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ts Initiative | Full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C47C4DD-B682-114D-BAD9-2AF0C4905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913" y="312357"/>
            <a:ext cx="3261360" cy="44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53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CTF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0700" y="5306219"/>
            <a:ext cx="3530600" cy="19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668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CTF | 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82F64FF-469D-9D43-957B-4FE0E63F0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6066003"/>
            <a:ext cx="2245360" cy="49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12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CTF | Fu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5818D55-A903-AA4F-A611-A6AC3C47C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680" y="292734"/>
            <a:ext cx="3271520" cy="4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137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 to Ear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3100" y="5547363"/>
            <a:ext cx="2935109" cy="16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31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 to Ear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9583EEC-0146-2347-A748-940F8AA81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6120619"/>
            <a:ext cx="1584960" cy="44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57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 to Earn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7BD1470-00C3-C649-B333-C928DB2F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987" y="292736"/>
            <a:ext cx="2698608" cy="38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02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1" y="2218269"/>
            <a:ext cx="4709055" cy="576263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4"/>
            <a:ext cx="4996923" cy="2920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4" y="2226736"/>
            <a:ext cx="4722813" cy="576263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4" y="2870204"/>
            <a:ext cx="4995335" cy="2920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3A0AC01-6019-9A40-A969-9A4E93E2A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E079A35-180D-6D49-8CB6-9AAF16AE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CFA35B-D1B6-7D46-A957-9D61D5BB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02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698" y="5624352"/>
            <a:ext cx="2527300" cy="142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8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D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CE0BF-DBAE-9141-BBFF-5293C5244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6187441"/>
            <a:ext cx="1696720" cy="44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87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D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A9F9B-8397-2D40-8401-6F900F7AC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160" y="292736"/>
            <a:ext cx="2804160" cy="3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606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EW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698" y="5624352"/>
            <a:ext cx="2527300" cy="142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539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EW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C26DD-985E-EF4C-9BFB-886275126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6162264"/>
            <a:ext cx="2194560" cy="4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568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NEW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7DBE4D-6409-1B4C-9115-BC3AF6B78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160" y="292735"/>
            <a:ext cx="3027680" cy="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562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nator Kenneth J. Donnelly Grant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9901" y="5249705"/>
            <a:ext cx="3403601" cy="19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109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nator Kenneth J. Donnelly Gran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83D64-D70A-D14C-A2D4-51D397002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6136877"/>
            <a:ext cx="2103121" cy="47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995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nator Kenneth J. Donnelly Grant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08794-8AE7-D149-8EFE-8EFBD18F1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557" y="262540"/>
            <a:ext cx="3403603" cy="6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617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havioral Health Workforce Hub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103" y="5313207"/>
            <a:ext cx="3537656" cy="198993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92072" y="3244334"/>
            <a:ext cx="26037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/>
              <a:t>Behavioral Health Workforce Hubs</a:t>
            </a:r>
          </a:p>
        </p:txBody>
      </p:sp>
    </p:spTree>
    <p:extLst>
      <p:ext uri="{BB962C8B-B14F-4D97-AF65-F5344CB8AC3E}">
        <p14:creationId xmlns:p14="http://schemas.microsoft.com/office/powerpoint/2010/main" val="1691906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EC830A6-A288-734D-B9B5-D5BF49369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EACCC0B-5A9A-BA4E-B9E7-F5ABBD035F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C139C6E-310B-1A43-9718-48B34203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677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havioral Health Workforce Hub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CC0580-275E-0F42-988E-0AEB3722D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6132119"/>
            <a:ext cx="2514041" cy="48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204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havioral Health Workforce Hub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7E2491-89C7-1645-8375-07F4BA8EC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880" y="282574"/>
            <a:ext cx="3362960" cy="41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934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etency-Based Education Program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92072" y="3244334"/>
            <a:ext cx="26037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/>
              <a:t>Behavioral Health Workforce Hubs</a:t>
            </a:r>
          </a:p>
        </p:txBody>
      </p:sp>
      <p:pic>
        <p:nvPicPr>
          <p:cNvPr id="16" name="Picture 15" descr="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4203" y="5156836"/>
            <a:ext cx="38608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886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etency-Based Education Program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EDB4DC-50B9-EB48-90FD-5441E5316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6094594"/>
            <a:ext cx="2590800" cy="5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69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etency-Based Education Program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2E5106-D6C7-A249-9386-A536FC9E4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480" y="292735"/>
            <a:ext cx="3312160" cy="38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396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gital Innovation and Lifelong Learning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92072" y="3244334"/>
            <a:ext cx="26037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/>
              <a:t>Behavioral Health Workforce Hubs</a:t>
            </a:r>
          </a:p>
        </p:txBody>
      </p:sp>
      <p:pic>
        <p:nvPicPr>
          <p:cNvPr id="11" name="Picture 10" descr="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2" y="5080636"/>
            <a:ext cx="4380091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631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gital Innovation and Lifelong Learn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2BF41D-D4D0-2F46-B147-E928884C9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1" y="6187441"/>
            <a:ext cx="2756839" cy="4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858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gital Innovation and Lifelong Learning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DCA035-2FBC-294E-8EDD-FBA28C8D4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640" y="263486"/>
            <a:ext cx="3545840" cy="4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92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loyer Outreach Service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92072" y="3244334"/>
            <a:ext cx="26037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/>
              <a:t>Behavioral Health Workforce Hubs</a:t>
            </a:r>
          </a:p>
        </p:txBody>
      </p:sp>
      <p:pic>
        <p:nvPicPr>
          <p:cNvPr id="16" name="Picture 15" descr="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499" y="5246055"/>
            <a:ext cx="3618089" cy="203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500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loyer Outreach Servic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204C6-7CFD-C14C-80B4-9F716547F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6158051"/>
            <a:ext cx="2245360" cy="49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90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7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29E363-13D3-4149-ADB2-5D02A47BE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7EE9554-B2C0-E34A-BE09-4B4EECA7AB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591C62B-5D05-B14D-8EAD-14EAA662B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759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loyer Outreach Service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EA049-E7AA-0741-8093-748679679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333" y="291102"/>
            <a:ext cx="3213484" cy="48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080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loyment Programs for Young Adults with Disabilitie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92072" y="3244334"/>
            <a:ext cx="26037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/>
              <a:t>Behavioral Health Workforce Hubs</a:t>
            </a:r>
          </a:p>
        </p:txBody>
      </p:sp>
      <p:pic>
        <p:nvPicPr>
          <p:cNvPr id="17" name="Picture 16" descr="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405" y="4781007"/>
            <a:ext cx="5529617" cy="31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513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loyment Programs for Young Adults with Disabiliti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E73F6-9F72-4F4B-9E93-DB9C8DE52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6248399"/>
            <a:ext cx="3241040" cy="4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570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loyment Programs for Young Adults with Disabilitie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5CC93-1C3F-D740-89F3-17025F66C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0" y="241936"/>
            <a:ext cx="3810000" cy="39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702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lth Care Workfoce Hub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92072" y="3244334"/>
            <a:ext cx="26037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/>
              <a:t>Behavioral Health Workforce Hubs</a:t>
            </a:r>
          </a:p>
        </p:txBody>
      </p:sp>
      <p:pic>
        <p:nvPicPr>
          <p:cNvPr id="16" name="Picture 15" descr="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0262" y="5445763"/>
            <a:ext cx="3227977" cy="181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206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lth Care Workfoce Hub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B932F-C72C-7645-932B-4FBA5BC87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6187443"/>
            <a:ext cx="2092960" cy="43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033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lth Care Workfoce Hub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EAB4B-2344-1042-86A8-88CE7982E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941" y="188710"/>
            <a:ext cx="3227979" cy="45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713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ower Your Futur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92072" y="3244334"/>
            <a:ext cx="26037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/>
              <a:t>Behavioral Health Workforce Hubs</a:t>
            </a:r>
          </a:p>
        </p:txBody>
      </p:sp>
      <p:pic>
        <p:nvPicPr>
          <p:cNvPr id="17" name="Picture 16" descr="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7114" y="5382261"/>
            <a:ext cx="3077028" cy="173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352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ower Your Fu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E8B98-FB2F-1549-84C3-09258EE69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" y="6131185"/>
            <a:ext cx="1706880" cy="49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790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ower Your Futur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C84081-61B0-9147-9517-F052A859E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653" y="292734"/>
            <a:ext cx="3077028" cy="45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31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5" y="914400"/>
            <a:ext cx="3280975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814DF4-92AF-D348-9B96-A634D9D70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7A8D1AE5-B3A6-4A43-9D52-D8ACC43B9C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0EEC01-B300-9F45-86A6-F311BC60D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98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-Entry Workforce Development Demenstration Program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92072" y="3244334"/>
            <a:ext cx="26037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/>
              <a:t>Behavioral Health Workforce Hubs</a:t>
            </a:r>
          </a:p>
        </p:txBody>
      </p:sp>
      <p:pic>
        <p:nvPicPr>
          <p:cNvPr id="16" name="Picture 15" descr="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0913" y="5274233"/>
            <a:ext cx="3517900" cy="197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443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-Entry Workforce Development Demenstration Progr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D993B-2B9D-6B4C-8038-80F6C1B7B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" y="6187441"/>
            <a:ext cx="2377440" cy="43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934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-Entry Workforce Development Demenstration Program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98E442-47CF-104C-B319-D8CF05AC9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680" y="238644"/>
            <a:ext cx="3688080" cy="51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170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dential Work Programs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92072" y="3244334"/>
            <a:ext cx="26037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/>
              <a:t>Behavioral Health Workforce Hubs</a:t>
            </a:r>
          </a:p>
        </p:txBody>
      </p:sp>
      <p:pic>
        <p:nvPicPr>
          <p:cNvPr id="11" name="Picture 10" descr="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7189" y="5348925"/>
            <a:ext cx="3145789" cy="176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656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dential Work Program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AB70B-0FA8-BF40-9ECF-F4B2D70DE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2" y="6187443"/>
            <a:ext cx="2294047" cy="4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600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dential Work Program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4B6445-64AD-FB4B-B8FE-936C73F64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240" y="153411"/>
            <a:ext cx="3609680" cy="50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151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fe and Successfful Youth Initi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92072" y="3244334"/>
            <a:ext cx="26037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/>
              <a:t>Behavioral Health Workforce Hubs</a:t>
            </a:r>
          </a:p>
        </p:txBody>
      </p:sp>
      <p:pic>
        <p:nvPicPr>
          <p:cNvPr id="16" name="Picture 15" descr="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0" y="5135722"/>
            <a:ext cx="4191000" cy="23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023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e-Entry Workforce Development Demenstration Progr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D0C98-3966-6D4F-8441-668073662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" y="6187441"/>
            <a:ext cx="2834640" cy="47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186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fe and Successfful Youth Initiativ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D7B9E-2CCE-DE4A-8377-466A94ED6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9193" b="-6113"/>
          <a:stretch/>
        </p:blipFill>
        <p:spPr>
          <a:xfrm>
            <a:off x="7797800" y="279432"/>
            <a:ext cx="4114800" cy="5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687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kfoce Training Fund Program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92072" y="3244334"/>
            <a:ext cx="26037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/>
              <a:t>Behavioral Health Workforce Hubs</a:t>
            </a:r>
          </a:p>
        </p:txBody>
      </p:sp>
      <p:pic>
        <p:nvPicPr>
          <p:cNvPr id="11" name="Picture 10" descr="Logos Asset Gallery Covers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707" y="5227003"/>
            <a:ext cx="4086579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1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735298"/>
            <a:ext cx="10131427" cy="566739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1" y="2702296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302035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81A04CD-201F-0F40-9F17-E582C7D68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A64C62B-8BB4-3441-B37A-176D0AE8A2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171C877-6B3D-A349-AE0D-2CC54F0F4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31" y="231779"/>
            <a:ext cx="1133856" cy="22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48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kfoce Training Fund Program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Logos Asset Gallery Covers 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479" y="5194460"/>
            <a:ext cx="4086579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499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kfoce Training Fund Program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Logos Asset Gallery Covers 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777" y="-336550"/>
            <a:ext cx="3578579" cy="20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301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thWorks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92072" y="3244334"/>
            <a:ext cx="26037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/>
              <a:t>Behavioral Health Workforce Hubs</a:t>
            </a:r>
          </a:p>
        </p:txBody>
      </p:sp>
      <p:pic>
        <p:nvPicPr>
          <p:cNvPr id="16" name="Picture 15" descr="Logos Asset Gallery Covers 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378" y="5270660"/>
            <a:ext cx="3489679" cy="196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576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thWorks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Logos Asset Gallery Covers (2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4378" y="5270660"/>
            <a:ext cx="3489679" cy="196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665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outhWorks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Logos Asset Gallery Covers (2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758" y="-336550"/>
            <a:ext cx="3226151" cy="181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823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gnal Sucess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F1AA3673-EE65-7840-96DD-F89AEEE7B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27" y="231779"/>
            <a:ext cx="1133856" cy="226771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3B00D6B-BAE2-1A4A-99B1-18F25A3EF3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9087" y="190500"/>
            <a:ext cx="4267200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 baseline="0">
                <a:solidFill>
                  <a:srgbClr val="1F1450"/>
                </a:solidFill>
                <a:latin typeface="Karla" panose="020B0004030503030003" pitchFamily="34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92072" y="3244334"/>
            <a:ext cx="26037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350"/>
              <a:t>Behavioral Health Workforce Hubs</a:t>
            </a:r>
          </a:p>
        </p:txBody>
      </p:sp>
      <p:pic>
        <p:nvPicPr>
          <p:cNvPr id="11" name="Picture 10" descr="Logos Asset Gallery Cov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3279" y="5471163"/>
            <a:ext cx="27940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45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gnal Sucess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4" y="2142069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Logos Asset Gallery Cove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3279" y="5471163"/>
            <a:ext cx="27940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798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gnal Sucess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40642" y="6187443"/>
            <a:ext cx="551167" cy="377825"/>
          </a:xfrm>
        </p:spPr>
        <p:txBody>
          <a:bodyPr/>
          <a:lstStyle>
            <a:lvl1pPr>
              <a:defRPr b="0" i="0">
                <a:solidFill>
                  <a:srgbClr val="1F1450"/>
                </a:solidFill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536070-CB5F-A949-A415-E905AAF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4" y="1053537"/>
            <a:ext cx="10131425" cy="1456267"/>
          </a:xfrm>
        </p:spPr>
        <p:txBody>
          <a:bodyPr/>
          <a:lstStyle>
            <a:lvl1pPr>
              <a:defRPr>
                <a:solidFill>
                  <a:srgbClr val="1F1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DC9B4-F293-3748-87ED-9A4E70F58ACD}"/>
              </a:ext>
            </a:extLst>
          </p:cNvPr>
          <p:cNvSpPr txBox="1"/>
          <p:nvPr/>
        </p:nvSpPr>
        <p:spPr>
          <a:xfrm>
            <a:off x="2438400" y="361244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13DF0-5409-4345-84FF-4936285FA20D}"/>
              </a:ext>
            </a:extLst>
          </p:cNvPr>
          <p:cNvSpPr txBox="1"/>
          <p:nvPr/>
        </p:nvSpPr>
        <p:spPr>
          <a:xfrm>
            <a:off x="9719733" y="-609600"/>
            <a:ext cx="0" cy="0"/>
          </a:xfrm>
          <a:prstGeom prst="rect">
            <a:avLst/>
          </a:prstGeom>
        </p:spPr>
        <p:txBody>
          <a:bodyPr wrap="none" rtlCol="0" anchor="t">
            <a:normAutofit fontScale="25000" lnSpcReduction="20000"/>
          </a:bodyPr>
          <a:lstStyle/>
          <a:p>
            <a:pPr algn="l"/>
            <a:endParaRPr lang="en-US" sz="1050" b="0" i="0" baseline="0">
              <a:latin typeface="Karla" panose="020B0004030503030003" pitchFamily="34" charset="77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BF56C2-3D5D-6B4E-9084-30C418378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404" y="2586005"/>
            <a:ext cx="10131425" cy="3303692"/>
          </a:xfrm>
        </p:spPr>
        <p:txBody>
          <a:bodyPr anchor="t"/>
          <a:lstStyle>
            <a:lvl1pPr>
              <a:buClr>
                <a:srgbClr val="5C97FF"/>
              </a:buClr>
              <a:defRPr>
                <a:solidFill>
                  <a:srgbClr val="1F1450"/>
                </a:solidFill>
              </a:defRPr>
            </a:lvl1pPr>
            <a:lvl2pPr>
              <a:buClr>
                <a:srgbClr val="5C97FF"/>
              </a:buClr>
              <a:defRPr>
                <a:solidFill>
                  <a:srgbClr val="1F1450"/>
                </a:solidFill>
              </a:defRPr>
            </a:lvl2pPr>
            <a:lvl3pPr>
              <a:buClr>
                <a:srgbClr val="5C97FF"/>
              </a:buClr>
              <a:defRPr>
                <a:solidFill>
                  <a:srgbClr val="1F1450"/>
                </a:solidFill>
              </a:defRPr>
            </a:lvl3pPr>
            <a:lvl4pPr>
              <a:buClr>
                <a:srgbClr val="5C97FF"/>
              </a:buClr>
              <a:defRPr>
                <a:solidFill>
                  <a:srgbClr val="1F1450"/>
                </a:solidFill>
              </a:defRPr>
            </a:lvl4pPr>
            <a:lvl5pPr>
              <a:buClr>
                <a:srgbClr val="5C97FF"/>
              </a:buClr>
              <a:defRPr>
                <a:solidFill>
                  <a:srgbClr val="1F14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Logos Asset Gallery Cove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458" y="-165100"/>
            <a:ext cx="2626079" cy="14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925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52400"/>
            <a:ext cx="12192000" cy="2514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3810000"/>
            <a:ext cx="17272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90800"/>
            <a:ext cx="12192000" cy="1752600"/>
          </a:xfrm>
          <a:solidFill>
            <a:schemeClr val="bg1"/>
          </a:solidFill>
        </p:spPr>
        <p:txBody>
          <a:bodyPr anchor="t"/>
          <a:lstStyle>
            <a:lvl1pPr algn="ctr">
              <a:defRPr sz="4000" b="1" cap="none" baseline="0"/>
            </a:lvl1pPr>
          </a:lstStyle>
          <a:p>
            <a:br>
              <a:rPr lang="en-US"/>
            </a:br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2514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65524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4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4" y="609603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2142070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8002" y="6248403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Karla" panose="020B0004030503030003" pitchFamily="34" charset="77"/>
              </a:defRPr>
            </a:lvl1pPr>
          </a:lstStyle>
          <a:p>
            <a:fld id="{A28E2287-114E-4805-A04B-C658607F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190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57" r:id="rId97"/>
    <p:sldLayoutId id="2147483758" r:id="rId98"/>
  </p:sldLayoutIdLst>
  <p:txStyles>
    <p:titleStyle>
      <a:lvl1pPr algn="l" defTabSz="342892" rtl="0" eaLnBrk="1" latinLnBrk="0" hangingPunct="1">
        <a:spcBef>
          <a:spcPct val="0"/>
        </a:spcBef>
        <a:buNone/>
        <a:defRPr sz="2700" kern="1200" cap="all" baseline="0">
          <a:ln w="3175" cmpd="sng">
            <a:noFill/>
          </a:ln>
          <a:solidFill>
            <a:schemeClr val="tx1"/>
          </a:solidFill>
          <a:effectLst/>
          <a:latin typeface="Karla" panose="020B0004030503030003" pitchFamily="34" charset="77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08" indent="-214308" algn="l" defTabSz="342892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350" kern="1200" cap="none" baseline="0">
          <a:solidFill>
            <a:schemeClr val="tx1"/>
          </a:solidFill>
          <a:effectLst/>
          <a:latin typeface="Karla" panose="020B0004030503030003" pitchFamily="34" charset="77"/>
          <a:ea typeface="+mn-ea"/>
          <a:cs typeface="+mn-cs"/>
        </a:defRPr>
      </a:lvl1pPr>
      <a:lvl2pPr marL="557199" indent="-214308" algn="l" defTabSz="342892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200" kern="1200" cap="none" baseline="0">
          <a:solidFill>
            <a:schemeClr val="tx1"/>
          </a:solidFill>
          <a:effectLst/>
          <a:latin typeface="Karla" panose="020B0004030503030003" pitchFamily="34" charset="77"/>
          <a:ea typeface="+mn-ea"/>
          <a:cs typeface="+mn-cs"/>
        </a:defRPr>
      </a:lvl2pPr>
      <a:lvl3pPr marL="900091" indent="-214308" algn="l" defTabSz="342892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1050" kern="1200" cap="none" baseline="0">
          <a:solidFill>
            <a:schemeClr val="tx1"/>
          </a:solidFill>
          <a:effectLst/>
          <a:latin typeface="Karla" panose="020B0004030503030003" pitchFamily="34" charset="77"/>
          <a:ea typeface="+mn-ea"/>
          <a:cs typeface="+mn-cs"/>
        </a:defRPr>
      </a:lvl3pPr>
      <a:lvl4pPr marL="1157259" indent="-128585" algn="l" defTabSz="342892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 baseline="0">
          <a:solidFill>
            <a:schemeClr val="tx1"/>
          </a:solidFill>
          <a:effectLst/>
          <a:latin typeface="Karla" panose="020B0004030503030003" pitchFamily="34" charset="77"/>
          <a:ea typeface="+mn-ea"/>
          <a:cs typeface="+mn-cs"/>
        </a:defRPr>
      </a:lvl4pPr>
      <a:lvl5pPr marL="1500151" indent="-128585" algn="l" defTabSz="342892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 baseline="0">
          <a:solidFill>
            <a:schemeClr val="tx1"/>
          </a:solidFill>
          <a:effectLst/>
          <a:latin typeface="Karla" panose="020B0004030503030003" pitchFamily="34" charset="77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ts val="0"/>
        </a:spcBef>
        <a:spcAft>
          <a:spcPts val="750"/>
        </a:spcAft>
        <a:buClr>
          <a:schemeClr val="tx1"/>
        </a:buClr>
        <a:buSzPct val="100000"/>
        <a:buFont typeface="Arial"/>
        <a:buChar char="•"/>
        <a:defRPr sz="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Cfuentes@commcorp.org" TargetMode="External"/><Relationship Id="rId7" Type="http://schemas.openxmlformats.org/officeDocument/2006/relationships/image" Target="../media/image70.svg"/><Relationship Id="rId2" Type="http://schemas.openxmlformats.org/officeDocument/2006/relationships/hyperlink" Target="mailto:YouthWorks@commcorp.org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5" Type="http://schemas.openxmlformats.org/officeDocument/2006/relationships/image" Target="../media/image56.png"/><Relationship Id="rId4" Type="http://schemas.openxmlformats.org/officeDocument/2006/relationships/hyperlink" Target="mailto:Wwatkins@commcorp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07A5D-F11F-3700-8D42-ACB7548CA1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8" r="19594" b="38693"/>
          <a:stretch/>
        </p:blipFill>
        <p:spPr>
          <a:xfrm>
            <a:off x="0" y="1"/>
            <a:ext cx="12673584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B1225F-960B-F6FD-F76C-066831257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964" y="2030763"/>
            <a:ext cx="10509655" cy="3884549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chemeClr val="accent5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Karla"/>
              </a:rPr>
              <a:t>Welcome to the YouthWorks Hub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0B451-F21C-A09A-A7C4-98D9F0B6F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35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1C7B13-98DD-D5E6-6F20-B00E1FD33D62}"/>
              </a:ext>
            </a:extLst>
          </p:cNvPr>
          <p:cNvSpPr txBox="1"/>
          <p:nvPr/>
        </p:nvSpPr>
        <p:spPr>
          <a:xfrm>
            <a:off x="2858738" y="131224"/>
            <a:ext cx="6474523" cy="739199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Entering Participant Data</a:t>
            </a:r>
            <a:endParaRPr lang="en-US" sz="4000" b="1" baseline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anose="020B0004030503030003" pitchFamily="34" charset="77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1712B4-8E71-5F0F-DF23-0D9EB7F866A4}"/>
              </a:ext>
            </a:extLst>
          </p:cNvPr>
          <p:cNvSpPr/>
          <p:nvPr/>
        </p:nvSpPr>
        <p:spPr>
          <a:xfrm>
            <a:off x="4650705" y="1332771"/>
            <a:ext cx="2890588" cy="59438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itchFamily="2" charset="0"/>
              </a:rPr>
              <a:t>Mass Upload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4654D8-E274-7FFD-FB7A-DD217441B874}"/>
              </a:ext>
            </a:extLst>
          </p:cNvPr>
          <p:cNvSpPr/>
          <p:nvPr/>
        </p:nvSpPr>
        <p:spPr>
          <a:xfrm>
            <a:off x="8495570" y="1332771"/>
            <a:ext cx="2890588" cy="59438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Entries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193FDF-1FB5-C398-A633-00E92E335346}"/>
              </a:ext>
            </a:extLst>
          </p:cNvPr>
          <p:cNvSpPr/>
          <p:nvPr/>
        </p:nvSpPr>
        <p:spPr>
          <a:xfrm>
            <a:off x="4385110" y="2280619"/>
            <a:ext cx="3557758" cy="428585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itchFamily="2" charset="0"/>
              </a:rPr>
              <a:t>YouthWorks will provide a template via a SharePoint link for regions to enter youth data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 sz="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endParaRP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itchFamily="2" charset="0"/>
              </a:rPr>
              <a:t>Regions will be expected to upload their completed spreadsheets to their secure SharePoint link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 sz="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endParaRP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itchFamily="2" charset="0"/>
              </a:rPr>
              <a:t>Regional Support staff will ensure data is uploaded within 3 business days of it being uploaded to SharePoint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ED254D-C9EE-D2F6-94E4-FDD631A3F5E3}"/>
              </a:ext>
            </a:extLst>
          </p:cNvPr>
          <p:cNvSpPr/>
          <p:nvPr/>
        </p:nvSpPr>
        <p:spPr>
          <a:xfrm>
            <a:off x="8359594" y="2280618"/>
            <a:ext cx="3162544" cy="428585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itchFamily="2" charset="0"/>
              </a:rPr>
              <a:t>Participant information can be manually entered individually via List of Youth Applications Tab in the YouthWorks Hub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endParaRP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itchFamily="2" charset="0"/>
              </a:rPr>
              <a:t>This is a great option for smaller regions or for participants that join the program post Mass Upload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CA9BDD-043E-58FD-1389-ACC01E57E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1D4F64-A65B-9F7B-536B-F9BEC1AF42A8}"/>
              </a:ext>
            </a:extLst>
          </p:cNvPr>
          <p:cNvSpPr/>
          <p:nvPr/>
        </p:nvSpPr>
        <p:spPr>
          <a:xfrm>
            <a:off x="805842" y="1332771"/>
            <a:ext cx="2890588" cy="59438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itchFamily="2" charset="0"/>
              </a:rPr>
              <a:t>Application Upload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F5190A-B72B-E64B-9793-2332973B1559}"/>
              </a:ext>
            </a:extLst>
          </p:cNvPr>
          <p:cNvSpPr/>
          <p:nvPr/>
        </p:nvSpPr>
        <p:spPr>
          <a:xfrm>
            <a:off x="669864" y="2280618"/>
            <a:ext cx="3162544" cy="428585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itchFamily="2" charset="0"/>
              </a:rPr>
              <a:t>Using the YouthWorks application, participants will fill out all the information and that information will be directly uploaded into the YouthWorks Hub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5280B4-71D6-1F48-6B68-2785EF1DD6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2491225"/>
              </p:ext>
            </p:extLst>
          </p:nvPr>
        </p:nvGraphicFramePr>
        <p:xfrm>
          <a:off x="1109591" y="1425764"/>
          <a:ext cx="10364400" cy="4836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AE31A93-83B7-27D6-98FA-B4C1C5B987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0196" cy="232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6B68DB-9947-5168-CBFB-55A23D92D4F5}"/>
              </a:ext>
            </a:extLst>
          </p:cNvPr>
          <p:cNvSpPr txBox="1"/>
          <p:nvPr/>
        </p:nvSpPr>
        <p:spPr bwMode="auto">
          <a:xfrm>
            <a:off x="808769" y="123137"/>
            <a:ext cx="10966043" cy="7059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algn="ctr" defTabSz="342892">
              <a:spcBef>
                <a:spcPct val="0"/>
              </a:spcBef>
              <a:spcAft>
                <a:spcPts val="600"/>
              </a:spcAft>
            </a:pPr>
            <a:r>
              <a:rPr lang="en-US" altLang="en-US" sz="4000" b="1" i="0" kern="1200" cap="all" baseline="0">
                <a:ln w="3175" cmpd="sng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  <a:ea typeface="+mj-ea"/>
                <a:cs typeface="Poppins ExtraBold"/>
              </a:rPr>
              <a:t>Sections of the YouthWorks Hub</a:t>
            </a:r>
          </a:p>
        </p:txBody>
      </p:sp>
    </p:spTree>
    <p:extLst>
      <p:ext uri="{BB962C8B-B14F-4D97-AF65-F5344CB8AC3E}">
        <p14:creationId xmlns:p14="http://schemas.microsoft.com/office/powerpoint/2010/main" val="3761404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AF7850-834A-C40B-C820-5EB6BF9F5435}"/>
              </a:ext>
            </a:extLst>
          </p:cNvPr>
          <p:cNvSpPr txBox="1"/>
          <p:nvPr/>
        </p:nvSpPr>
        <p:spPr>
          <a:xfrm>
            <a:off x="3064042" y="192505"/>
            <a:ext cx="6063915" cy="721895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Worksite Organizations</a:t>
            </a:r>
            <a:endParaRPr lang="en-US" sz="4000" b="1" baseline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anose="020B00040305030300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72782F-3FEA-B329-F1CF-DA585B8857FC}"/>
              </a:ext>
            </a:extLst>
          </p:cNvPr>
          <p:cNvSpPr txBox="1"/>
          <p:nvPr/>
        </p:nvSpPr>
        <p:spPr>
          <a:xfrm>
            <a:off x="328534" y="2214088"/>
            <a:ext cx="5397595" cy="1940658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baseline="0">
                <a:latin typeface="Karla" panose="020B0004030503030003" pitchFamily="34" charset="77"/>
              </a:rPr>
              <a:t>Start by </a:t>
            </a:r>
            <a:r>
              <a:rPr lang="en-US">
                <a:latin typeface="Karla" panose="020B0004030503030003" pitchFamily="34" charset="77"/>
              </a:rPr>
              <a:t>clicking the Create Worksite tab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aseline="0">
                <a:latin typeface="Karla" panose="020B0004030503030003" pitchFamily="34" charset="77"/>
              </a:rPr>
              <a:t>Enter all of the worksite’s information and hit save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>
                <a:latin typeface="Karla" panose="020B0004030503030003" pitchFamily="34" charset="77"/>
              </a:rPr>
              <a:t>This creates a new worksite organization that participants will later be linked to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>
                <a:latin typeface="Karla" panose="020B0004030503030003" pitchFamily="34" charset="77"/>
              </a:rPr>
              <a:t>Click into the created Worksite and add any jobs that participants will have when placed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CD5A-3485-F863-7F7C-D18C61BED73A}"/>
              </a:ext>
            </a:extLst>
          </p:cNvPr>
          <p:cNvSpPr txBox="1"/>
          <p:nvPr/>
        </p:nvSpPr>
        <p:spPr>
          <a:xfrm>
            <a:off x="2687078" y="1068163"/>
            <a:ext cx="68178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aseline="0">
                <a:latin typeface="Karla" panose="020B0004030503030003" pitchFamily="34" charset="77"/>
              </a:rPr>
              <a:t>All Worksites that participants will be plac</a:t>
            </a:r>
            <a:r>
              <a:rPr lang="en-US" sz="2400">
                <a:latin typeface="Karla" panose="020B0004030503030003" pitchFamily="34" charset="77"/>
              </a:rPr>
              <a:t>ed at need to be entered into the YouthWorks Hub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7AF3CC-9DB2-28EF-BC60-9E9A89948F4F}"/>
              </a:ext>
            </a:extLst>
          </p:cNvPr>
          <p:cNvSpPr txBox="1"/>
          <p:nvPr/>
        </p:nvSpPr>
        <p:spPr>
          <a:xfrm>
            <a:off x="51131" y="4958841"/>
            <a:ext cx="57674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aseline="0">
                <a:latin typeface="Karla" panose="020B0004030503030003" pitchFamily="34" charset="77"/>
              </a:rPr>
              <a:t>Each worksite you create</a:t>
            </a:r>
            <a:r>
              <a:rPr lang="en-US" sz="2000">
                <a:latin typeface="Karla" panose="020B0004030503030003" pitchFamily="34" charset="77"/>
              </a:rPr>
              <a:t> will serve as a </a:t>
            </a:r>
            <a:r>
              <a:rPr lang="en-US" sz="2000" b="1">
                <a:solidFill>
                  <a:schemeClr val="accent3"/>
                </a:solidFill>
                <a:latin typeface="Karla" panose="020B0004030503030003" pitchFamily="34" charset="77"/>
              </a:rPr>
              <a:t>landing page </a:t>
            </a:r>
            <a:r>
              <a:rPr lang="en-US" sz="2000">
                <a:latin typeface="Karla" panose="020B0004030503030003" pitchFamily="34" charset="77"/>
              </a:rPr>
              <a:t>for all future worksite agreements </a:t>
            </a:r>
          </a:p>
          <a:p>
            <a:pPr algn="ctr"/>
            <a:endParaRPr lang="en-US" sz="2000" baseline="0">
              <a:latin typeface="Karla" panose="020B0004030503030003" pitchFamily="34" charset="77"/>
            </a:endParaRPr>
          </a:p>
          <a:p>
            <a:pPr algn="ctr"/>
            <a:r>
              <a:rPr lang="en-US" sz="2000">
                <a:latin typeface="Karla" panose="020B0004030503030003" pitchFamily="34" charset="77"/>
              </a:rPr>
              <a:t>The goal is to </a:t>
            </a:r>
            <a:r>
              <a:rPr lang="en-US" sz="2000" b="1">
                <a:solidFill>
                  <a:schemeClr val="accent3"/>
                </a:solidFill>
                <a:latin typeface="Karla" panose="020B0004030503030003" pitchFamily="34" charset="77"/>
              </a:rPr>
              <a:t>create a Worksite once</a:t>
            </a:r>
            <a:r>
              <a:rPr lang="en-US" sz="2000">
                <a:latin typeface="Karla" panose="020B0004030503030003" pitchFamily="34" charset="77"/>
              </a:rPr>
              <a:t> and continuously add jobs/worksite assignments </a:t>
            </a:r>
            <a:endParaRPr lang="en-US" sz="2000" baseline="0">
              <a:latin typeface="Karla" panose="020B00040305030300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2A6034-173F-603C-F36B-414E1D644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6FB302E8-93D7-D658-C9C2-88AC62B0C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64" y="2373330"/>
            <a:ext cx="6291926" cy="392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30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47C286-2F69-F4B1-9D93-133013966BC1}"/>
              </a:ext>
            </a:extLst>
          </p:cNvPr>
          <p:cNvSpPr txBox="1"/>
          <p:nvPr/>
        </p:nvSpPr>
        <p:spPr>
          <a:xfrm>
            <a:off x="4304331" y="120586"/>
            <a:ext cx="3583338" cy="721895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Worksite Jobs</a:t>
            </a:r>
            <a:endParaRPr lang="en-US" sz="4000" b="1" baseline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anose="020B0004030503030003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37DC72-0B55-41CD-7E67-BCD8BF7B23C0}"/>
              </a:ext>
            </a:extLst>
          </p:cNvPr>
          <p:cNvSpPr txBox="1"/>
          <p:nvPr/>
        </p:nvSpPr>
        <p:spPr>
          <a:xfrm>
            <a:off x="2339511" y="993755"/>
            <a:ext cx="75129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aseline="0">
                <a:latin typeface="Karla" panose="020B0004030503030003" pitchFamily="34" charset="77"/>
              </a:rPr>
              <a:t>All Worksites will have specific jobs associated with them that participants can be placed into. </a:t>
            </a:r>
            <a:endParaRPr lang="en-US" sz="2400">
              <a:latin typeface="Karla" panose="020B0004030503030003" pitchFamily="34" charset="77"/>
            </a:endParaRPr>
          </a:p>
        </p:txBody>
      </p:sp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A292F92E-2E63-4C0C-41A1-DA0C82FB8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76" y="2630184"/>
            <a:ext cx="6701624" cy="37414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B31FD9-2041-6003-F836-BD2F8ECACF18}"/>
              </a:ext>
            </a:extLst>
          </p:cNvPr>
          <p:cNvSpPr txBox="1"/>
          <p:nvPr/>
        </p:nvSpPr>
        <p:spPr>
          <a:xfrm>
            <a:off x="439219" y="2404154"/>
            <a:ext cx="47800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1800" baseline="0">
                <a:latin typeface="Karla" panose="020B0004030503030003" pitchFamily="34" charset="77"/>
              </a:rPr>
              <a:t>Start by </a:t>
            </a:r>
            <a:r>
              <a:rPr lang="en-US" sz="1800">
                <a:latin typeface="Karla" panose="020B0004030503030003" pitchFamily="34" charset="77"/>
              </a:rPr>
              <a:t>clicking the Worksite you want to add a job to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>
                <a:latin typeface="Karla" panose="020B0004030503030003" pitchFamily="34" charset="77"/>
              </a:rPr>
              <a:t>Scroll down to the bottom, tab over to Worksite Jobs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>
                <a:latin typeface="Karla" panose="020B0004030503030003" pitchFamily="34" charset="77"/>
              </a:rPr>
              <a:t>Click New on the right hand side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>
                <a:latin typeface="Karla" panose="020B0004030503030003" pitchFamily="34" charset="77"/>
              </a:rPr>
              <a:t>Enter all of the information about the job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>
                <a:latin typeface="Karla" panose="020B0004030503030003" pitchFamily="34" charset="77"/>
              </a:rPr>
              <a:t>Hit Save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>
                <a:latin typeface="Karla" panose="020B0004030503030003" pitchFamily="34" charset="77"/>
              </a:rPr>
              <a:t>Repeat until all jobs that will be offered from this Worksite are added</a:t>
            </a:r>
            <a:endParaRPr lang="en-US" sz="1800">
              <a:latin typeface="Karla" panose="020B000403050303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22371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D8F204-C207-23B1-ADD8-A1DF251575BC}"/>
              </a:ext>
            </a:extLst>
          </p:cNvPr>
          <p:cNvSpPr txBox="1"/>
          <p:nvPr/>
        </p:nvSpPr>
        <p:spPr>
          <a:xfrm>
            <a:off x="3172135" y="129864"/>
            <a:ext cx="5847729" cy="721895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Worksite Assignments</a:t>
            </a:r>
            <a:endParaRPr lang="en-US" sz="4000" b="1" baseline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anose="020B00040305030300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388C0F-EF0C-290D-E5F8-1BD18F217DF2}"/>
              </a:ext>
            </a:extLst>
          </p:cNvPr>
          <p:cNvSpPr txBox="1"/>
          <p:nvPr/>
        </p:nvSpPr>
        <p:spPr>
          <a:xfrm>
            <a:off x="3419218" y="849941"/>
            <a:ext cx="53602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aseline="0">
                <a:latin typeface="Karla" panose="020B0004030503030003" pitchFamily="34" charset="77"/>
              </a:rPr>
              <a:t>Worksite Assignments are the participant’s Worksite placements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42712-7BD3-8128-6B38-69F2C1BDC0BA}"/>
              </a:ext>
            </a:extLst>
          </p:cNvPr>
          <p:cNvSpPr txBox="1"/>
          <p:nvPr/>
        </p:nvSpPr>
        <p:spPr>
          <a:xfrm>
            <a:off x="377897" y="4434664"/>
            <a:ext cx="49646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Click List of </a:t>
            </a:r>
            <a:r>
              <a:rPr lang="en-US" sz="2000">
                <a:solidFill>
                  <a:schemeClr val="accent3"/>
                </a:solidFill>
                <a:latin typeface="Karla" panose="020B0004030503030003" pitchFamily="34" charset="77"/>
              </a:rPr>
              <a:t>Worksite Assignments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Click add new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Enter Worksite information, including connecting the Worksite and the Participant assigned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Hit save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A10239-6D15-ACE9-AD22-CA2449F82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40D066-8709-06A2-6686-5CCFD0EE812C}"/>
              </a:ext>
            </a:extLst>
          </p:cNvPr>
          <p:cNvSpPr txBox="1"/>
          <p:nvPr/>
        </p:nvSpPr>
        <p:spPr>
          <a:xfrm>
            <a:off x="377897" y="2317459"/>
            <a:ext cx="4964665" cy="1358153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Click the </a:t>
            </a:r>
            <a:r>
              <a:rPr lang="en-US" sz="2000">
                <a:solidFill>
                  <a:schemeClr val="accent3"/>
                </a:solidFill>
                <a:latin typeface="Karla" panose="020B0004030503030003" pitchFamily="34" charset="77"/>
              </a:rPr>
              <a:t>Youth Participation</a:t>
            </a:r>
            <a:r>
              <a:rPr lang="en-US" sz="2000">
                <a:latin typeface="Karla" panose="020B0004030503030003" pitchFamily="34" charset="77"/>
              </a:rPr>
              <a:t>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Under YW</a:t>
            </a:r>
            <a:r>
              <a:rPr lang="en-US" sz="2000" baseline="0">
                <a:latin typeface="Karla" panose="020B0004030503030003" pitchFamily="34" charset="77"/>
              </a:rPr>
              <a:t> Worksite Assignments </a:t>
            </a:r>
            <a:r>
              <a:rPr lang="en-US" sz="2000">
                <a:latin typeface="Karla" panose="020B0004030503030003" pitchFamily="34" charset="77"/>
              </a:rPr>
              <a:t>click</a:t>
            </a:r>
            <a:r>
              <a:rPr lang="en-US" sz="2000" baseline="0">
                <a:latin typeface="Karla" panose="020B0004030503030003" pitchFamily="34" charset="77"/>
              </a:rPr>
              <a:t> add new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Enter the Worksite assignment information and hit save </a:t>
            </a:r>
            <a:endParaRPr lang="en-US" sz="2000" baseline="0">
              <a:latin typeface="Karla" panose="020B0004030503030003" pitchFamily="34" charset="77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D1DBC1F-90FD-831F-57B2-5EA5D9109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88" y="2064742"/>
            <a:ext cx="6825012" cy="4464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4D96B3-1E64-F57A-CFA3-D1EE5E0DF0AC}"/>
              </a:ext>
            </a:extLst>
          </p:cNvPr>
          <p:cNvSpPr txBox="1"/>
          <p:nvPr/>
        </p:nvSpPr>
        <p:spPr>
          <a:xfrm>
            <a:off x="2030943" y="1761378"/>
            <a:ext cx="1384918" cy="475640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2400" b="1">
                <a:solidFill>
                  <a:schemeClr val="accent3"/>
                </a:solidFill>
                <a:latin typeface="Karla" panose="020B0004030503030003" pitchFamily="34" charset="77"/>
              </a:rPr>
              <a:t>Option 1</a:t>
            </a:r>
            <a:endParaRPr lang="en-US" sz="2400" b="1" baseline="0">
              <a:solidFill>
                <a:schemeClr val="accent3"/>
              </a:solidFill>
              <a:latin typeface="Karla" panose="020B00040305030300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D488F-7331-C50B-A771-894F2BD2C303}"/>
              </a:ext>
            </a:extLst>
          </p:cNvPr>
          <p:cNvSpPr txBox="1"/>
          <p:nvPr/>
        </p:nvSpPr>
        <p:spPr>
          <a:xfrm>
            <a:off x="2030943" y="3959024"/>
            <a:ext cx="1384918" cy="475640"/>
          </a:xfrm>
          <a:prstGeom prst="rect">
            <a:avLst/>
          </a:prstGeom>
        </p:spPr>
        <p:txBody>
          <a:bodyPr wrap="square" rtlCol="0" anchor="t">
            <a:normAutofit fontScale="92500"/>
          </a:bodyPr>
          <a:lstStyle/>
          <a:p>
            <a:pPr algn="l"/>
            <a:r>
              <a:rPr lang="en-US" sz="2400" b="1">
                <a:solidFill>
                  <a:schemeClr val="accent3"/>
                </a:solidFill>
                <a:latin typeface="Karla" panose="020B0004030503030003" pitchFamily="34" charset="77"/>
              </a:rPr>
              <a:t>Option 2</a:t>
            </a:r>
            <a:endParaRPr lang="en-US" sz="2400" b="1" baseline="0">
              <a:solidFill>
                <a:schemeClr val="accent3"/>
              </a:solidFill>
              <a:latin typeface="Karla" panose="020B000403050303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83447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D8F204-C207-23B1-ADD8-A1DF251575BC}"/>
              </a:ext>
            </a:extLst>
          </p:cNvPr>
          <p:cNvSpPr txBox="1"/>
          <p:nvPr/>
        </p:nvSpPr>
        <p:spPr>
          <a:xfrm>
            <a:off x="3172135" y="129864"/>
            <a:ext cx="5847729" cy="721895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Worksite Assignments</a:t>
            </a:r>
            <a:endParaRPr lang="en-US" sz="4000" b="1" baseline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anose="020B00040305030300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9DCFA1-833E-4EB7-6AED-29DC790A4F08}"/>
              </a:ext>
            </a:extLst>
          </p:cNvPr>
          <p:cNvSpPr txBox="1"/>
          <p:nvPr/>
        </p:nvSpPr>
        <p:spPr>
          <a:xfrm>
            <a:off x="906636" y="1484488"/>
            <a:ext cx="10491712" cy="4463550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endParaRPr lang="en-US" sz="1000" baseline="0">
              <a:latin typeface="Karla" panose="020B0004030503030003" pitchFamily="34" charset="77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aseline="0">
                <a:latin typeface="Karla" panose="020B0004030503030003" pitchFamily="34" charset="77"/>
              </a:rPr>
              <a:t>Clearly organizes the Worksit</a:t>
            </a:r>
            <a:r>
              <a:rPr lang="en-US" sz="2400">
                <a:latin typeface="Karla" panose="020B0004030503030003" pitchFamily="34" charset="77"/>
              </a:rPr>
              <a:t>e, the Worksite Job and the Participant that is assigned to that job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000">
              <a:latin typeface="Karla" panose="020B0004030503030003" pitchFamily="34" charset="77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="1" baseline="0">
                <a:solidFill>
                  <a:schemeClr val="accent3"/>
                </a:solidFill>
                <a:latin typeface="Karla" panose="020B0004030503030003" pitchFamily="34" charset="77"/>
              </a:rPr>
              <a:t>Worksite Assignment Details</a:t>
            </a:r>
            <a:r>
              <a:rPr lang="en-US" sz="2400" baseline="0">
                <a:latin typeface="Karla" panose="020B0004030503030003" pitchFamily="34" charset="77"/>
              </a:rPr>
              <a:t>, staff can track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>
                <a:latin typeface="Karla" panose="020B0004030503030003" pitchFamily="34" charset="77"/>
              </a:rPr>
              <a:t>Assignment Hours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baseline="0">
                <a:latin typeface="Karla" panose="020B0004030503030003" pitchFamily="34" charset="77"/>
              </a:rPr>
              <a:t>Case Management hours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1000">
              <a:latin typeface="Karla" panose="020B0004030503030003" pitchFamily="34" charset="77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="1" baseline="0">
                <a:solidFill>
                  <a:schemeClr val="accent3"/>
                </a:solidFill>
                <a:latin typeface="Karla" panose="020B0004030503030003" pitchFamily="34" charset="77"/>
              </a:rPr>
              <a:t>Worksite Assignment Related</a:t>
            </a:r>
            <a:r>
              <a:rPr lang="en-US" sz="2400" baseline="0">
                <a:latin typeface="Karla" panose="020B0004030503030003" pitchFamily="34" charset="77"/>
              </a:rPr>
              <a:t>, staff can track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>
                <a:latin typeface="Karla" panose="020B0004030503030003" pitchFamily="34" charset="77"/>
              </a:rPr>
              <a:t>Notes and Attachments (Case management notes, 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baseline="0">
                <a:latin typeface="Karla" panose="020B0004030503030003" pitchFamily="34" charset="77"/>
              </a:rPr>
              <a:t>Performance Reviews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FDCEAA-A70D-8169-D32A-E3F99C973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1"/>
            <a:ext cx="1615719" cy="2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60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AE1DD35E-D90E-0C02-6D05-742701791DBB}"/>
              </a:ext>
            </a:extLst>
          </p:cNvPr>
          <p:cNvSpPr/>
          <p:nvPr/>
        </p:nvSpPr>
        <p:spPr>
          <a:xfrm>
            <a:off x="414778" y="1630836"/>
            <a:ext cx="3148553" cy="2121031"/>
          </a:xfrm>
          <a:prstGeom prst="rightArrow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Worksite Organizations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C82CC98-691A-81D4-B9AD-EF3317D510B3}"/>
              </a:ext>
            </a:extLst>
          </p:cNvPr>
          <p:cNvSpPr/>
          <p:nvPr/>
        </p:nvSpPr>
        <p:spPr>
          <a:xfrm>
            <a:off x="4521723" y="1630836"/>
            <a:ext cx="3148553" cy="2121031"/>
          </a:xfrm>
          <a:prstGeom prst="rightArrow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Worksite Jobs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8D57B97-7F4A-AABD-75D8-B9FC88EA586D}"/>
              </a:ext>
            </a:extLst>
          </p:cNvPr>
          <p:cNvSpPr/>
          <p:nvPr/>
        </p:nvSpPr>
        <p:spPr>
          <a:xfrm>
            <a:off x="8628669" y="1630836"/>
            <a:ext cx="3148553" cy="2121031"/>
          </a:xfrm>
          <a:prstGeom prst="rightArrow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Worksite Assignments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A66B7-BA49-77CD-F55F-8378AF9F0C04}"/>
              </a:ext>
            </a:extLst>
          </p:cNvPr>
          <p:cNvSpPr txBox="1"/>
          <p:nvPr/>
        </p:nvSpPr>
        <p:spPr>
          <a:xfrm>
            <a:off x="414778" y="4062952"/>
            <a:ext cx="2790334" cy="1611984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ctr"/>
            <a:r>
              <a:rPr lang="en-US" baseline="0" dirty="0">
                <a:latin typeface="Karla" panose="020B0004030503030003" pitchFamily="34" charset="77"/>
              </a:rPr>
              <a:t>Acme Shopping has agreed to be a YouthWorks Partner in hosting participants at their store.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89675-CDB8-F27C-466B-DB5CEBD23503}"/>
              </a:ext>
            </a:extLst>
          </p:cNvPr>
          <p:cNvSpPr txBox="1"/>
          <p:nvPr/>
        </p:nvSpPr>
        <p:spPr>
          <a:xfrm>
            <a:off x="4521723" y="4062951"/>
            <a:ext cx="2997724" cy="1838227"/>
          </a:xfrm>
          <a:prstGeom prst="rect">
            <a:avLst/>
          </a:prstGeom>
        </p:spPr>
        <p:txBody>
          <a:bodyPr wrap="square" rtlCol="0" anchor="t">
            <a:normAutofit fontScale="92500" lnSpcReduction="10000"/>
          </a:bodyPr>
          <a:lstStyle/>
          <a:p>
            <a:pPr algn="ctr"/>
            <a:r>
              <a:rPr lang="en-US" sz="1900" dirty="0">
                <a:latin typeface="Karla" panose="020B0004030503030003" pitchFamily="34" charset="77"/>
              </a:rPr>
              <a:t>Acme Shopping has the following positions available</a:t>
            </a:r>
          </a:p>
          <a:p>
            <a:pPr algn="ctr"/>
            <a:endParaRPr lang="en-US" sz="1900" dirty="0">
              <a:latin typeface="Karla" panose="020B0004030503030003" pitchFamily="34" charset="77"/>
            </a:endParaRPr>
          </a:p>
          <a:p>
            <a:pPr algn="ctr"/>
            <a:r>
              <a:rPr lang="en-US" sz="1900" baseline="0" dirty="0">
                <a:latin typeface="Karla" panose="020B0004030503030003" pitchFamily="34" charset="77"/>
              </a:rPr>
              <a:t>Cashier: </a:t>
            </a:r>
            <a:r>
              <a:rPr lang="en-US" sz="1900" dirty="0">
                <a:latin typeface="Karla" panose="020B0004030503030003" pitchFamily="34" charset="77"/>
              </a:rPr>
              <a:t>2</a:t>
            </a:r>
            <a:endParaRPr lang="en-US" sz="1900" baseline="0" dirty="0">
              <a:latin typeface="Karla" panose="020B0004030503030003" pitchFamily="34" charset="77"/>
            </a:endParaRPr>
          </a:p>
          <a:p>
            <a:pPr algn="ctr"/>
            <a:r>
              <a:rPr lang="en-US" sz="1900" dirty="0">
                <a:latin typeface="Karla" panose="020B0004030503030003" pitchFamily="34" charset="77"/>
              </a:rPr>
              <a:t>Stocker: 1</a:t>
            </a:r>
          </a:p>
          <a:p>
            <a:pPr algn="ctr"/>
            <a:r>
              <a:rPr lang="en-US" sz="1900" baseline="0" dirty="0">
                <a:latin typeface="Karla" panose="020B0004030503030003" pitchFamily="34" charset="77"/>
              </a:rPr>
              <a:t>Customer Service: 1</a:t>
            </a:r>
          </a:p>
          <a:p>
            <a:pPr algn="l"/>
            <a:endParaRPr lang="en-US" baseline="0" dirty="0">
              <a:latin typeface="Karla" panose="020B00040305030300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1CE54-9F4E-4580-CB6F-9214CBDBDA82}"/>
              </a:ext>
            </a:extLst>
          </p:cNvPr>
          <p:cNvSpPr txBox="1"/>
          <p:nvPr/>
        </p:nvSpPr>
        <p:spPr>
          <a:xfrm>
            <a:off x="8416565" y="4062951"/>
            <a:ext cx="2997724" cy="2281287"/>
          </a:xfrm>
          <a:prstGeom prst="rect">
            <a:avLst/>
          </a:prstGeom>
        </p:spPr>
        <p:txBody>
          <a:bodyPr wrap="square" rtlCol="0" anchor="t">
            <a:normAutofit fontScale="92500" lnSpcReduction="20000"/>
          </a:bodyPr>
          <a:lstStyle/>
          <a:p>
            <a:pPr algn="ctr"/>
            <a:r>
              <a:rPr lang="en-US" sz="1900" baseline="0" dirty="0">
                <a:latin typeface="Karla" panose="020B0004030503030003" pitchFamily="34" charset="77"/>
              </a:rPr>
              <a:t>The below participants will be assigned to each of the jobs at Acme Shopping</a:t>
            </a:r>
          </a:p>
          <a:p>
            <a:pPr algn="ctr"/>
            <a:endParaRPr lang="en-US" sz="1900" baseline="0" dirty="0">
              <a:latin typeface="Karla" panose="020B0004030503030003" pitchFamily="34" charset="77"/>
            </a:endParaRPr>
          </a:p>
          <a:p>
            <a:pPr algn="ctr"/>
            <a:r>
              <a:rPr lang="en-US" sz="1900" dirty="0">
                <a:latin typeface="Karla" panose="020B0004030503030003" pitchFamily="34" charset="77"/>
              </a:rPr>
              <a:t>Cashier: Ari Lennox</a:t>
            </a:r>
          </a:p>
          <a:p>
            <a:pPr algn="ctr"/>
            <a:r>
              <a:rPr lang="en-US" sz="1900" baseline="0" dirty="0">
                <a:latin typeface="Karla" panose="020B0004030503030003" pitchFamily="34" charset="77"/>
              </a:rPr>
              <a:t>Cashier: Jasmine Sullivan</a:t>
            </a:r>
          </a:p>
          <a:p>
            <a:pPr algn="ctr"/>
            <a:r>
              <a:rPr lang="en-US" sz="1900" dirty="0">
                <a:latin typeface="Karla" panose="020B0004030503030003" pitchFamily="34" charset="77"/>
              </a:rPr>
              <a:t>Stocker: Lauryn Hill</a:t>
            </a:r>
          </a:p>
          <a:p>
            <a:pPr algn="ctr"/>
            <a:r>
              <a:rPr lang="en-US" sz="1900" baseline="0" dirty="0">
                <a:latin typeface="Karla" panose="020B0004030503030003" pitchFamily="34" charset="77"/>
              </a:rPr>
              <a:t>Customer Service: Summer Walker </a:t>
            </a:r>
            <a:endParaRPr lang="en-US" baseline="0" dirty="0">
              <a:latin typeface="Karla" panose="020B000403050303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83A743-5BE6-8528-E2FF-F0DFF062B0DB}"/>
              </a:ext>
            </a:extLst>
          </p:cNvPr>
          <p:cNvSpPr txBox="1"/>
          <p:nvPr/>
        </p:nvSpPr>
        <p:spPr>
          <a:xfrm>
            <a:off x="2667785" y="113122"/>
            <a:ext cx="6909847" cy="914400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pPr algn="l"/>
            <a:r>
              <a:rPr lang="en-US" sz="4000" b="1" baseline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Flow of Worksite Information</a:t>
            </a:r>
          </a:p>
        </p:txBody>
      </p:sp>
    </p:spTree>
    <p:extLst>
      <p:ext uri="{BB962C8B-B14F-4D97-AF65-F5344CB8AC3E}">
        <p14:creationId xmlns:p14="http://schemas.microsoft.com/office/powerpoint/2010/main" val="571307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36C97E-208C-F8C1-03CA-E05C2EB35498}"/>
              </a:ext>
            </a:extLst>
          </p:cNvPr>
          <p:cNvSpPr txBox="1"/>
          <p:nvPr/>
        </p:nvSpPr>
        <p:spPr>
          <a:xfrm>
            <a:off x="3646949" y="41293"/>
            <a:ext cx="4898099" cy="722447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Youth 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891F2C-39F2-F964-D383-932E171C4143}"/>
              </a:ext>
            </a:extLst>
          </p:cNvPr>
          <p:cNvSpPr txBox="1"/>
          <p:nvPr/>
        </p:nvSpPr>
        <p:spPr>
          <a:xfrm>
            <a:off x="1821790" y="937538"/>
            <a:ext cx="85484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Karla" panose="020B0004030503030003" pitchFamily="34" charset="77"/>
              </a:rPr>
              <a:t>Youth Applications is </a:t>
            </a:r>
            <a:r>
              <a:rPr lang="en-US" sz="2400" baseline="0">
                <a:latin typeface="Karla" panose="020B0004030503030003" pitchFamily="34" charset="77"/>
              </a:rPr>
              <a:t>where all potential participant applications will be housed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D7CE5-CD30-3BE5-852F-2ABAF7567DF8}"/>
              </a:ext>
            </a:extLst>
          </p:cNvPr>
          <p:cNvSpPr txBox="1"/>
          <p:nvPr/>
        </p:nvSpPr>
        <p:spPr>
          <a:xfrm>
            <a:off x="676076" y="2592844"/>
            <a:ext cx="48400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Click Create a Youth Application</a:t>
            </a:r>
            <a:endParaRPr lang="en-US" sz="2000" baseline="0">
              <a:latin typeface="Karla" panose="020B0004030503030003" pitchFamily="34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Fill out the participant’s information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Ensure that the Status of the participant’s application is correct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New Application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In Review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Accepted to the Program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Do Not Recommend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Hit save</a:t>
            </a:r>
            <a:endParaRPr lang="en-US" sz="2000" baseline="0">
              <a:latin typeface="Karla" panose="020B0004030503030003" pitchFamily="34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F0191-4F42-71AE-EF49-3F6522FC9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2EB2E6F-3538-DE2E-B250-8824F5E3D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447" y="2187429"/>
            <a:ext cx="6366553" cy="42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77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36C97E-208C-F8C1-03CA-E05C2EB35498}"/>
              </a:ext>
            </a:extLst>
          </p:cNvPr>
          <p:cNvSpPr txBox="1"/>
          <p:nvPr/>
        </p:nvSpPr>
        <p:spPr>
          <a:xfrm>
            <a:off x="3646949" y="41293"/>
            <a:ext cx="4898099" cy="722447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Youth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C3D68D-FD63-1355-A461-0588ABCC2C77}"/>
              </a:ext>
            </a:extLst>
          </p:cNvPr>
          <p:cNvSpPr txBox="1"/>
          <p:nvPr/>
        </p:nvSpPr>
        <p:spPr>
          <a:xfrm>
            <a:off x="1210537" y="1604246"/>
            <a:ext cx="9783559" cy="3649507"/>
          </a:xfrm>
          <a:prstGeom prst="rect">
            <a:avLst/>
          </a:prstGeom>
        </p:spPr>
        <p:txBody>
          <a:bodyPr wrap="square" rtlCol="0" anchor="t">
            <a:normAutofit lnSpcReduction="10000"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2400" dirty="0">
                <a:latin typeface="Karla" panose="020B0004030503030003" pitchFamily="34" charset="77"/>
              </a:rPr>
              <a:t>Applications will appear under the Youth Application’s tab no matter how they are uploaded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2400" dirty="0">
              <a:latin typeface="Karla" panose="020B0004030503030003" pitchFamily="34" charset="77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2400" dirty="0">
                <a:latin typeface="Karla" panose="020B0004030503030003" pitchFamily="34" charset="77"/>
              </a:rPr>
              <a:t>Applications will serve as historical data if participants are not accepted into the program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2400" dirty="0">
              <a:latin typeface="Karla" panose="020B0004030503030003" pitchFamily="34" charset="77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aseline="0" dirty="0">
                <a:latin typeface="Karla" panose="020B0004030503030003" pitchFamily="34" charset="77"/>
              </a:rPr>
              <a:t>Youth Applications </a:t>
            </a:r>
            <a:r>
              <a:rPr lang="en-US" sz="2400" b="1" baseline="0" dirty="0">
                <a:solidFill>
                  <a:schemeClr val="accent3"/>
                </a:solidFill>
                <a:latin typeface="Karla" panose="020B0004030503030003" pitchFamily="34" charset="77"/>
              </a:rPr>
              <a:t>can be edited </a:t>
            </a:r>
            <a:r>
              <a:rPr lang="en-US" sz="2400" baseline="0" dirty="0">
                <a:latin typeface="Karla" panose="020B0004030503030003" pitchFamily="34" charset="77"/>
              </a:rPr>
              <a:t>by clicking the YW Youth Application Name or the pencil button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400" dirty="0">
              <a:latin typeface="Karla" panose="020B0004030503030003" pitchFamily="34" charset="77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aseline="0" dirty="0">
                <a:latin typeface="Karla" panose="020B0004030503030003" pitchFamily="34" charset="77"/>
              </a:rPr>
              <a:t>Once a Youth Application is accepted, a </a:t>
            </a:r>
            <a:r>
              <a:rPr lang="en-US" sz="2400" b="1" baseline="0" dirty="0">
                <a:solidFill>
                  <a:schemeClr val="accent3"/>
                </a:solidFill>
                <a:latin typeface="Karla" panose="020B0004030503030003" pitchFamily="34" charset="77"/>
              </a:rPr>
              <a:t>Youth Profile is created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latin typeface="Karla" panose="020B0004030503030003" pitchFamily="34" charset="77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baseline="0" dirty="0">
              <a:latin typeface="Karla" panose="020B00040305030300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C894BE-C13D-CC08-C86B-F3C4CF317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64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1DAB75-9446-2FED-42A5-6403BECF4DA8}"/>
              </a:ext>
            </a:extLst>
          </p:cNvPr>
          <p:cNvSpPr txBox="1"/>
          <p:nvPr/>
        </p:nvSpPr>
        <p:spPr>
          <a:xfrm>
            <a:off x="4216289" y="35245"/>
            <a:ext cx="3759421" cy="785395"/>
          </a:xfrm>
          <a:prstGeom prst="rect">
            <a:avLst/>
          </a:prstGeom>
        </p:spPr>
        <p:txBody>
          <a:bodyPr wrap="square" lIns="91440" tIns="45720" rIns="91440" bIns="45720" rtlCol="0" anchor="t">
            <a:normAutofit/>
          </a:bodyPr>
          <a:lstStyle/>
          <a:p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Youth Profiles</a:t>
            </a:r>
            <a:endParaRPr lang="en-US" sz="4000" b="1" baseline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3F8AB-1817-E5D5-1EF8-4DD919D2A44B}"/>
              </a:ext>
            </a:extLst>
          </p:cNvPr>
          <p:cNvSpPr txBox="1"/>
          <p:nvPr/>
        </p:nvSpPr>
        <p:spPr>
          <a:xfrm>
            <a:off x="2422633" y="1073029"/>
            <a:ext cx="6915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Karla" panose="020B0004030503030003" pitchFamily="34" charset="77"/>
              </a:rPr>
              <a:t>Youth Profiles are where a</a:t>
            </a:r>
            <a:r>
              <a:rPr lang="en-US" sz="2400" baseline="0">
                <a:latin typeface="Karla" panose="020B0004030503030003" pitchFamily="34" charset="77"/>
              </a:rPr>
              <a:t>ll accepted applications will populate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B747E-5954-63D0-18A4-7ADBBB25AA5E}"/>
              </a:ext>
            </a:extLst>
          </p:cNvPr>
          <p:cNvSpPr txBox="1"/>
          <p:nvPr/>
        </p:nvSpPr>
        <p:spPr>
          <a:xfrm>
            <a:off x="473868" y="2696157"/>
            <a:ext cx="4790120" cy="2515673"/>
          </a:xfrm>
          <a:prstGeom prst="rect">
            <a:avLst/>
          </a:prstGeom>
        </p:spPr>
        <p:txBody>
          <a:bodyPr wrap="square" rtlCol="0" anchor="t">
            <a:normAutofit fontScale="92500" lnSpcReduction="20000"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000" baseline="0">
                <a:latin typeface="Karla" panose="020B0004030503030003" pitchFamily="34" charset="77"/>
              </a:rPr>
              <a:t>In Youth Applications, change the participant application status to accepted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000" baseline="0">
                <a:latin typeface="Karla" panose="020B0004030503030003" pitchFamily="34" charset="77"/>
              </a:rPr>
              <a:t>Click List of Yout</a:t>
            </a:r>
            <a:r>
              <a:rPr lang="en-US" sz="2000">
                <a:latin typeface="Karla" panose="020B0004030503030003" pitchFamily="34" charset="77"/>
              </a:rPr>
              <a:t>h Profiles tab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000" baseline="0">
                <a:latin typeface="Karla" panose="020B0004030503030003" pitchFamily="34" charset="77"/>
              </a:rPr>
              <a:t>Click the name of the participant under YW Youth Profile Name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Click Edit and input additional participant information as well as check to ensure all information is correct </a:t>
            </a:r>
            <a:endParaRPr lang="en-US" sz="2000" baseline="0">
              <a:latin typeface="Karla" panose="020B0004030503030003" pitchFamily="34" charset="77"/>
            </a:endParaRPr>
          </a:p>
          <a:p>
            <a:pPr marL="342900" indent="-342900" algn="l">
              <a:buFont typeface="+mj-lt"/>
              <a:buAutoNum type="arabicPeriod"/>
            </a:pPr>
            <a:endParaRPr lang="en-US" baseline="0">
              <a:latin typeface="Karla" panose="020B00040305030300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D190C-6B11-2B14-E6DC-1FB0CE70A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6857950B-214F-B068-BE80-7F699BC7E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988" y="3194199"/>
            <a:ext cx="6928012" cy="309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22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352FFA-3AE8-921B-7982-2EE29E181BDA}"/>
              </a:ext>
            </a:extLst>
          </p:cNvPr>
          <p:cNvSpPr txBox="1"/>
          <p:nvPr/>
        </p:nvSpPr>
        <p:spPr>
          <a:xfrm>
            <a:off x="4668253" y="176463"/>
            <a:ext cx="2855494" cy="721895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O</a:t>
            </a:r>
            <a:r>
              <a:rPr lang="en-US" sz="4000" b="1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bjectives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141C1-B420-8029-6231-224E99EDCD00}"/>
              </a:ext>
            </a:extLst>
          </p:cNvPr>
          <p:cNvSpPr txBox="1"/>
          <p:nvPr/>
        </p:nvSpPr>
        <p:spPr>
          <a:xfrm>
            <a:off x="563398" y="1198926"/>
            <a:ext cx="10895869" cy="5220161"/>
          </a:xfrm>
          <a:prstGeom prst="rect">
            <a:avLst/>
          </a:prstGeom>
        </p:spPr>
        <p:txBody>
          <a:bodyPr wrap="square" lIns="91440" tIns="45720" rIns="91440" bIns="45720" rtlCol="0" anchor="t">
            <a:normAutofit/>
          </a:bodyPr>
          <a:lstStyle/>
          <a:p>
            <a:r>
              <a:rPr lang="en-US" sz="2400" dirty="0">
                <a:latin typeface="Karla"/>
              </a:rPr>
              <a:t>By the end of this session you will:</a:t>
            </a:r>
            <a:endParaRPr lang="en-US" sz="2400" dirty="0">
              <a:latin typeface="Karla" panose="020B0004030503030003" pitchFamily="34" charset="77"/>
            </a:endParaRPr>
          </a:p>
          <a:p>
            <a:endParaRPr lang="en-US" sz="2400" dirty="0">
              <a:latin typeface="Karla"/>
            </a:endParaRPr>
          </a:p>
          <a:p>
            <a:pPr marL="342900" indent="-342900">
              <a:buFont typeface="Wingdings"/>
              <a:buChar char="Ø"/>
            </a:pPr>
            <a:r>
              <a:rPr lang="en-US" sz="2400" dirty="0">
                <a:latin typeface="Karla"/>
              </a:rPr>
              <a:t>Gain an understanding of the YouthWorks Hub and requirements</a:t>
            </a:r>
            <a:endParaRPr lang="en-US" sz="2400" baseline="0" dirty="0">
              <a:latin typeface="Karla" panose="020B0004030503030003" pitchFamily="34" charset="77"/>
            </a:endParaRPr>
          </a:p>
          <a:p>
            <a:pPr marL="342900" indent="-342900" algn="l">
              <a:buFont typeface="Wingdings"/>
              <a:buChar char="Ø"/>
            </a:pPr>
            <a:endParaRPr lang="en-US" sz="2400" dirty="0">
              <a:latin typeface="Karla" panose="020B0004030503030003" pitchFamily="34" charset="77"/>
            </a:endParaRPr>
          </a:p>
          <a:p>
            <a:pPr marL="342900" indent="-342900">
              <a:buFont typeface="Wingdings"/>
              <a:buChar char="Ø"/>
            </a:pPr>
            <a:r>
              <a:rPr lang="en-US" sz="2400" dirty="0">
                <a:latin typeface="Karla"/>
              </a:rPr>
              <a:t>Know how to access the YouthWorks Hub </a:t>
            </a:r>
          </a:p>
          <a:p>
            <a:pPr marL="342900" indent="-342900" algn="l">
              <a:buFont typeface="Wingdings"/>
              <a:buChar char="Ø"/>
            </a:pPr>
            <a:endParaRPr lang="en-US" sz="2400" dirty="0">
              <a:latin typeface="Karla" panose="020B0004030503030003" pitchFamily="34" charset="77"/>
            </a:endParaRPr>
          </a:p>
          <a:p>
            <a:pPr marL="342900" indent="-342900" algn="l">
              <a:buFont typeface="Wingdings"/>
              <a:buChar char="Ø"/>
            </a:pPr>
            <a:r>
              <a:rPr lang="en-US" sz="2400" dirty="0">
                <a:latin typeface="Karla"/>
              </a:rPr>
              <a:t>Understand the structure of the YouthWorks Hub</a:t>
            </a:r>
          </a:p>
          <a:p>
            <a:pPr algn="l"/>
            <a:endParaRPr lang="en-US" sz="2400" baseline="0" dirty="0">
              <a:latin typeface="Karla" panose="020B0004030503030003" pitchFamily="34" charset="77"/>
            </a:endParaRPr>
          </a:p>
          <a:p>
            <a:pPr marL="342900" indent="-342900">
              <a:buFont typeface="Wingdings"/>
              <a:buChar char="Ø"/>
            </a:pPr>
            <a:r>
              <a:rPr lang="en-US" sz="2400" dirty="0">
                <a:latin typeface="Karla"/>
              </a:rPr>
              <a:t>Feel knowledgeable accessing and tracking participant information in the YouthWorks Hub</a:t>
            </a:r>
          </a:p>
          <a:p>
            <a:endParaRPr lang="en-US" sz="2400" dirty="0">
              <a:latin typeface="Karla" panose="020B0004030503030003" pitchFamily="34" charset="77"/>
            </a:endParaRPr>
          </a:p>
          <a:p>
            <a:pPr marL="342900" indent="-342900">
              <a:buFont typeface="Wingdings"/>
              <a:buChar char="Ø"/>
            </a:pPr>
            <a:r>
              <a:rPr lang="en-US" sz="2400" dirty="0">
                <a:latin typeface="Karla"/>
              </a:rPr>
              <a:t>Know</a:t>
            </a:r>
            <a:r>
              <a:rPr lang="en-US" sz="2400" baseline="0" dirty="0">
                <a:latin typeface="Karla"/>
              </a:rPr>
              <a:t> how </a:t>
            </a:r>
            <a:r>
              <a:rPr lang="en-US" sz="2400" dirty="0">
                <a:latin typeface="Karla"/>
              </a:rPr>
              <a:t>where to go for support when working in the YouthWorks Hub</a:t>
            </a:r>
            <a:endParaRPr lang="en-US" sz="2400" baseline="0" dirty="0">
              <a:latin typeface="Karla"/>
            </a:endParaRPr>
          </a:p>
          <a:p>
            <a:pPr marL="285750" indent="-285750" algn="l">
              <a:buFont typeface="Wingdings"/>
              <a:buChar char="Ø"/>
            </a:pPr>
            <a:endParaRPr lang="en-US" baseline="0" dirty="0">
              <a:latin typeface="Karla" panose="020B00040305030300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91849-D415-7CC3-06EC-094CF9298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238"/>
            <a:ext cx="1615719" cy="2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35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1DAB75-9446-2FED-42A5-6403BECF4DA8}"/>
              </a:ext>
            </a:extLst>
          </p:cNvPr>
          <p:cNvSpPr txBox="1"/>
          <p:nvPr/>
        </p:nvSpPr>
        <p:spPr>
          <a:xfrm>
            <a:off x="4227095" y="192505"/>
            <a:ext cx="3737810" cy="721895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Youth Profiles</a:t>
            </a:r>
            <a:endParaRPr lang="en-US" sz="4000" b="1" baseline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anose="020B00040305030300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E4C14D-8E52-8B7B-5638-E4D10076E9E4}"/>
              </a:ext>
            </a:extLst>
          </p:cNvPr>
          <p:cNvSpPr txBox="1"/>
          <p:nvPr/>
        </p:nvSpPr>
        <p:spPr>
          <a:xfrm>
            <a:off x="568503" y="1476691"/>
            <a:ext cx="11054994" cy="4537610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Managing the Youth Profile: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C</a:t>
            </a:r>
            <a:r>
              <a:rPr lang="en-US" sz="2000" dirty="0">
                <a:latin typeface="Karla" panose="020B0004030503030003" pitchFamily="34" charset="77"/>
              </a:rPr>
              <a:t>ase managers should review the profile with the youth themselves to ensure all the information is accurate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000" dirty="0">
              <a:latin typeface="Karla" panose="020B0004030503030003" pitchFamily="34" charset="77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Karla" panose="020B0004030503030003" pitchFamily="34" charset="77"/>
              </a:rPr>
              <a:t>If a youth is </a:t>
            </a:r>
            <a:r>
              <a:rPr lang="en-US" sz="2000" b="1" dirty="0">
                <a:solidFill>
                  <a:schemeClr val="accent3"/>
                </a:solidFill>
                <a:latin typeface="Karla" panose="020B0004030503030003" pitchFamily="34" charset="77"/>
              </a:rPr>
              <a:t>already accepted into the program</a:t>
            </a:r>
            <a:r>
              <a:rPr lang="en-US" sz="2000" dirty="0">
                <a:latin typeface="Karla" panose="020B0004030503030003" pitchFamily="34" charset="77"/>
              </a:rPr>
              <a:t>, you can enter their information directly into the Youth Profile</a:t>
            </a:r>
            <a:endParaRPr lang="en-US" sz="2000" baseline="0" dirty="0">
              <a:latin typeface="Karla" panose="020B0004030503030003" pitchFamily="34" charset="77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1000" dirty="0">
              <a:latin typeface="Karla" panose="020B0004030503030003" pitchFamily="34" charset="77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2000" dirty="0">
                <a:latin typeface="Karla" panose="020B0004030503030003" pitchFamily="34" charset="77"/>
              </a:rPr>
              <a:t>All YW Youth Profile names will be categorized by the </a:t>
            </a:r>
            <a:r>
              <a:rPr lang="en-US" sz="2000" b="1" dirty="0">
                <a:solidFill>
                  <a:schemeClr val="accent3"/>
                </a:solidFill>
                <a:latin typeface="Karla" panose="020B0004030503030003" pitchFamily="34" charset="77"/>
              </a:rPr>
              <a:t>Participant’s first and last name</a:t>
            </a:r>
            <a:r>
              <a:rPr lang="en-US" sz="2000" dirty="0">
                <a:latin typeface="Karla" panose="020B0004030503030003" pitchFamily="34" charset="77"/>
              </a:rPr>
              <a:t> as well as the </a:t>
            </a:r>
            <a:r>
              <a:rPr lang="en-US" sz="2000" b="1" dirty="0">
                <a:solidFill>
                  <a:schemeClr val="accent3"/>
                </a:solidFill>
                <a:latin typeface="Karla" panose="020B0004030503030003" pitchFamily="34" charset="77"/>
              </a:rPr>
              <a:t>month and year it was created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 err="1">
                <a:latin typeface="Karla" panose="020B0004030503030003" pitchFamily="34" charset="77"/>
              </a:rPr>
              <a:t>i.e</a:t>
            </a:r>
            <a:r>
              <a:rPr lang="en-US" sz="2000" dirty="0">
                <a:latin typeface="Karla" panose="020B0004030503030003" pitchFamily="34" charset="77"/>
              </a:rPr>
              <a:t> Ari-Lennox 05/2024</a:t>
            </a:r>
          </a:p>
          <a:p>
            <a:pPr lvl="1"/>
            <a:endParaRPr lang="en-US" sz="1000" dirty="0">
              <a:solidFill>
                <a:schemeClr val="accent5"/>
              </a:solidFill>
              <a:latin typeface="Karla" panose="020B0004030503030003" pitchFamily="34" charset="77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2000" dirty="0">
                <a:latin typeface="Karla" panose="020B0004030503030003" pitchFamily="34" charset="77"/>
              </a:rPr>
              <a:t>The Youth Profile is also where staff can see participant’s </a:t>
            </a:r>
            <a:r>
              <a:rPr lang="en-US" sz="2000" b="1" dirty="0">
                <a:solidFill>
                  <a:schemeClr val="accent3"/>
                </a:solidFill>
                <a:latin typeface="Karla" panose="020B0004030503030003" pitchFamily="34" charset="77"/>
              </a:rPr>
              <a:t>past participations</a:t>
            </a:r>
            <a:r>
              <a:rPr lang="en-US" sz="2000" dirty="0">
                <a:latin typeface="Karla" panose="020B0004030503030003" pitchFamily="34" charset="77"/>
              </a:rPr>
              <a:t> under related contacts 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1000" dirty="0">
              <a:latin typeface="Karla" panose="020B0004030503030003" pitchFamily="34" charset="77"/>
            </a:endParaRPr>
          </a:p>
          <a:p>
            <a:pPr lvl="1"/>
            <a:endParaRPr lang="en-US" sz="1000" dirty="0">
              <a:latin typeface="Karla" panose="020B0004030503030003" pitchFamily="34" charset="77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baseline="0" dirty="0">
                <a:latin typeface="Karla" panose="020B0004030503030003" pitchFamily="34" charset="77"/>
              </a:rPr>
              <a:t>Once entered, </a:t>
            </a:r>
            <a:r>
              <a:rPr lang="en-US" sz="2000" dirty="0">
                <a:latin typeface="Karla" panose="020B0004030503030003" pitchFamily="34" charset="77"/>
              </a:rPr>
              <a:t>this information </a:t>
            </a:r>
            <a:r>
              <a:rPr lang="en-US" sz="2000" baseline="0" dirty="0">
                <a:latin typeface="Karla" panose="020B0004030503030003" pitchFamily="34" charset="77"/>
              </a:rPr>
              <a:t>can be referenced but it </a:t>
            </a:r>
            <a:r>
              <a:rPr lang="en-US" sz="2000" b="1" baseline="0" dirty="0">
                <a:solidFill>
                  <a:schemeClr val="accent3"/>
                </a:solidFill>
                <a:latin typeface="Karla" panose="020B0004030503030003" pitchFamily="34" charset="77"/>
              </a:rPr>
              <a:t>won't be accessed day to day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="1" baseline="0" dirty="0">
                <a:solidFill>
                  <a:schemeClr val="accent3"/>
                </a:solidFill>
                <a:latin typeface="Karla" panose="020B0004030503030003" pitchFamily="34" charset="77"/>
              </a:rPr>
              <a:t>Tracking the activity</a:t>
            </a:r>
            <a:r>
              <a:rPr lang="en-US" sz="2000" baseline="0" dirty="0">
                <a:latin typeface="Karla" panose="020B0004030503030003" pitchFamily="34" charset="77"/>
              </a:rPr>
              <a:t> through out the program will be done in the youth participation</a:t>
            </a:r>
          </a:p>
          <a:p>
            <a:endParaRPr lang="en-US" sz="1000" baseline="0" dirty="0">
              <a:latin typeface="Karla" panose="020B00040305030300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CEE5F8-A734-6D54-CCCF-7DB7BC0B7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33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2341ED-2ED4-E050-1E8F-42A6CBD776C7}"/>
              </a:ext>
            </a:extLst>
          </p:cNvPr>
          <p:cNvSpPr txBox="1"/>
          <p:nvPr/>
        </p:nvSpPr>
        <p:spPr>
          <a:xfrm>
            <a:off x="3441032" y="160421"/>
            <a:ext cx="5309936" cy="721895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Youth Participa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tions</a:t>
            </a:r>
            <a:endParaRPr lang="en-US" sz="4000" b="1" baseline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anose="020B00040305030300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1B826-F530-6717-E7F1-751ADBC18EA5}"/>
              </a:ext>
            </a:extLst>
          </p:cNvPr>
          <p:cNvSpPr txBox="1"/>
          <p:nvPr/>
        </p:nvSpPr>
        <p:spPr>
          <a:xfrm>
            <a:off x="1838227" y="1828800"/>
            <a:ext cx="8804635" cy="3610466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baseline="0">
              <a:latin typeface="Karla" panose="020B00040305030300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AD8D5F-225C-6709-8C21-C056A39883B4}"/>
              </a:ext>
            </a:extLst>
          </p:cNvPr>
          <p:cNvSpPr txBox="1"/>
          <p:nvPr/>
        </p:nvSpPr>
        <p:spPr>
          <a:xfrm>
            <a:off x="635808" y="1003235"/>
            <a:ext cx="109203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aseline="0">
                <a:latin typeface="Karla" panose="020B0004030503030003" pitchFamily="34" charset="77"/>
              </a:rPr>
              <a:t>Youth Participations is the participant information for their current program cycle. </a:t>
            </a:r>
            <a:r>
              <a:rPr lang="en-US" sz="2400">
                <a:latin typeface="Karla" panose="020B0004030503030003" pitchFamily="34" charset="77"/>
              </a:rPr>
              <a:t>There must be a Youth Profile for a Youth Participation to be created</a:t>
            </a:r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363EC-21F4-867A-1DD6-59BEE48BC3E4}"/>
              </a:ext>
            </a:extLst>
          </p:cNvPr>
          <p:cNvSpPr txBox="1"/>
          <p:nvPr/>
        </p:nvSpPr>
        <p:spPr>
          <a:xfrm>
            <a:off x="807859" y="2712099"/>
            <a:ext cx="4550039" cy="2490215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Click the List of Youth Participation tab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000" baseline="0">
                <a:latin typeface="Karla" panose="020B0004030503030003" pitchFamily="34" charset="77"/>
              </a:rPr>
              <a:t>Click </a:t>
            </a:r>
            <a:r>
              <a:rPr lang="en-US" sz="2000">
                <a:latin typeface="Karla" panose="020B0004030503030003" pitchFamily="34" charset="77"/>
              </a:rPr>
              <a:t>new and enter the participant information, ensuring to connect their youth profile</a:t>
            </a:r>
            <a:endParaRPr lang="en-US" sz="2000" baseline="0">
              <a:latin typeface="Karla" panose="020B0004030503030003" pitchFamily="34" charset="77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Once all the information is entered, h</a:t>
            </a:r>
            <a:r>
              <a:rPr lang="en-US" sz="2000" baseline="0">
                <a:latin typeface="Karla" panose="020B0004030503030003" pitchFamily="34" charset="77"/>
              </a:rPr>
              <a:t>it Save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1E31B9-95ED-ADD6-9C0D-9610039A4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032B5E-8549-28EE-CE6D-10A335FFB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26" y="2000337"/>
            <a:ext cx="6415574" cy="44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19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2341ED-2ED4-E050-1E8F-42A6CBD776C7}"/>
              </a:ext>
            </a:extLst>
          </p:cNvPr>
          <p:cNvSpPr txBox="1"/>
          <p:nvPr/>
        </p:nvSpPr>
        <p:spPr>
          <a:xfrm>
            <a:off x="3441032" y="160421"/>
            <a:ext cx="5309936" cy="721895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Youth Participa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tions</a:t>
            </a:r>
            <a:endParaRPr lang="en-US" sz="4000" b="1" baseline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anose="020B00040305030300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1B826-F530-6717-E7F1-751ADBC18EA5}"/>
              </a:ext>
            </a:extLst>
          </p:cNvPr>
          <p:cNvSpPr txBox="1"/>
          <p:nvPr/>
        </p:nvSpPr>
        <p:spPr>
          <a:xfrm>
            <a:off x="1838227" y="1828800"/>
            <a:ext cx="8804635" cy="3610466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baseline="0">
              <a:latin typeface="Karla" panose="020B00040305030300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AD8D5F-225C-6709-8C21-C056A39883B4}"/>
              </a:ext>
            </a:extLst>
          </p:cNvPr>
          <p:cNvSpPr txBox="1"/>
          <p:nvPr/>
        </p:nvSpPr>
        <p:spPr>
          <a:xfrm>
            <a:off x="804646" y="1189985"/>
            <a:ext cx="100705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aseline="0">
                <a:latin typeface="Karla" panose="020B0004030503030003" pitchFamily="34" charset="77"/>
              </a:rPr>
              <a:t>All participants activities will be tracked here, the</a:t>
            </a:r>
            <a:r>
              <a:rPr lang="en-US" sz="2400">
                <a:latin typeface="Karla" panose="020B0004030503030003" pitchFamily="34" charset="77"/>
              </a:rPr>
              <a:t>se activities include;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000">
                <a:latin typeface="Karla" panose="020B0004030503030003" pitchFamily="34" charset="77"/>
              </a:rPr>
              <a:t>Participants hours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000">
                <a:latin typeface="Karla" panose="020B0004030503030003" pitchFamily="34" charset="77"/>
              </a:rPr>
              <a:t>Worksite Assignments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000">
                <a:latin typeface="Karla" panose="020B0004030503030003" pitchFamily="34" charset="77"/>
              </a:rPr>
              <a:t>Performance Reviews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000">
                <a:latin typeface="Karla" panose="020B0004030503030003" pitchFamily="34" charset="77"/>
              </a:rPr>
              <a:t>Tier and Cycle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000">
                <a:latin typeface="Karla" panose="020B0004030503030003" pitchFamily="34" charset="77"/>
              </a:rPr>
              <a:t>Case Management Hours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sz="2400">
              <a:latin typeface="Karla" panose="020B0004030503030003" pitchFamily="34" charset="77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2000" baseline="0">
                <a:latin typeface="Karla" panose="020B0004030503030003" pitchFamily="34" charset="77"/>
              </a:rPr>
              <a:t>Youth Participant Name will be categorized by</a:t>
            </a:r>
            <a:endParaRPr lang="en-US" sz="1600" b="1" baseline="0">
              <a:solidFill>
                <a:schemeClr val="accent3"/>
              </a:solidFill>
              <a:latin typeface="Karla" panose="020B0004030503030003" pitchFamily="34" charset="77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aseline="0">
                <a:latin typeface="Karla" panose="020B0004030503030003" pitchFamily="34" charset="77"/>
              </a:rPr>
              <a:t>Participant’s last  name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>
                <a:latin typeface="Karla" panose="020B0004030503030003" pitchFamily="34" charset="77"/>
              </a:rPr>
              <a:t>Participant’s Tier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aseline="0">
                <a:latin typeface="Karla" panose="020B0004030503030003" pitchFamily="34" charset="77"/>
              </a:rPr>
              <a:t>Participant’s </a:t>
            </a:r>
            <a:r>
              <a:rPr lang="en-US" sz="2000">
                <a:latin typeface="Karla" panose="020B0004030503030003" pitchFamily="34" charset="77"/>
              </a:rPr>
              <a:t>Program Start Date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b="1" baseline="0" err="1">
                <a:solidFill>
                  <a:schemeClr val="accent3"/>
                </a:solidFill>
                <a:latin typeface="Karla" panose="020B0004030503030003" pitchFamily="34" charset="77"/>
              </a:rPr>
              <a:t>i.e</a:t>
            </a:r>
            <a:r>
              <a:rPr lang="en-US" sz="2000" b="1" baseline="0">
                <a:solidFill>
                  <a:schemeClr val="accent3"/>
                </a:solidFill>
                <a:latin typeface="Karla" panose="020B0004030503030003" pitchFamily="34" charset="77"/>
              </a:rPr>
              <a:t> Lennox Tier 111 07/01/2024</a:t>
            </a:r>
            <a:endParaRPr lang="en-US" sz="2000">
              <a:latin typeface="Karla" panose="020B0004030503030003" pitchFamily="34" charset="77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2000">
              <a:latin typeface="Karla" panose="020B0004030503030003" pitchFamily="34" charset="77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>
                <a:latin typeface="Karla" panose="020B0004030503030003" pitchFamily="34" charset="77"/>
              </a:rPr>
              <a:t>Each Participation is linked to the Participant’s Youth Profile</a:t>
            </a:r>
            <a:endParaRPr lang="en-US" sz="2400">
              <a:latin typeface="Karla" panose="020B0004030503030003" pitchFamily="34" charset="77"/>
            </a:endParaRPr>
          </a:p>
          <a:p>
            <a:pPr algn="ctr"/>
            <a:r>
              <a:rPr lang="en-US" sz="2400" baseline="0">
                <a:latin typeface="Karla" panose="020B0004030503030003" pitchFamily="34" charset="77"/>
              </a:rPr>
              <a:t> </a:t>
            </a:r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363EC-21F4-867A-1DD6-59BEE48BC3E4}"/>
              </a:ext>
            </a:extLst>
          </p:cNvPr>
          <p:cNvSpPr txBox="1"/>
          <p:nvPr/>
        </p:nvSpPr>
        <p:spPr>
          <a:xfrm>
            <a:off x="3441032" y="2120430"/>
            <a:ext cx="4850928" cy="1843866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sz="2000">
              <a:latin typeface="Karla" panose="020B00040305030300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1E31B9-95ED-ADD6-9C0D-9610039A4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72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extLst>
              <a:ext uri="{FF2B5EF4-FFF2-40B4-BE49-F238E27FC236}">
                <a16:creationId xmlns:a16="http://schemas.microsoft.com/office/drawing/2014/main" id="{AE1DD35E-D90E-0C02-6D05-742701791DBB}"/>
              </a:ext>
            </a:extLst>
          </p:cNvPr>
          <p:cNvSpPr/>
          <p:nvPr/>
        </p:nvSpPr>
        <p:spPr>
          <a:xfrm>
            <a:off x="414778" y="1630836"/>
            <a:ext cx="3148553" cy="2121031"/>
          </a:xfrm>
          <a:prstGeom prst="rightArrow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Youth Applications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C82CC98-691A-81D4-B9AD-EF3317D510B3}"/>
              </a:ext>
            </a:extLst>
          </p:cNvPr>
          <p:cNvSpPr/>
          <p:nvPr/>
        </p:nvSpPr>
        <p:spPr>
          <a:xfrm>
            <a:off x="4521723" y="1630836"/>
            <a:ext cx="3148553" cy="2121031"/>
          </a:xfrm>
          <a:prstGeom prst="rightArrow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Youth Profiles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98D57B97-7F4A-AABD-75D8-B9FC88EA586D}"/>
              </a:ext>
            </a:extLst>
          </p:cNvPr>
          <p:cNvSpPr/>
          <p:nvPr/>
        </p:nvSpPr>
        <p:spPr>
          <a:xfrm>
            <a:off x="8628669" y="1630836"/>
            <a:ext cx="3148553" cy="2121031"/>
          </a:xfrm>
          <a:prstGeom prst="rightArrow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Youth Participations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A66B7-BA49-77CD-F55F-8378AF9F0C04}"/>
              </a:ext>
            </a:extLst>
          </p:cNvPr>
          <p:cNvSpPr txBox="1"/>
          <p:nvPr/>
        </p:nvSpPr>
        <p:spPr>
          <a:xfrm>
            <a:off x="414778" y="4062952"/>
            <a:ext cx="2790334" cy="1611984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ctr"/>
            <a:r>
              <a:rPr lang="en-US" dirty="0">
                <a:latin typeface="Karla" panose="020B0004030503030003" pitchFamily="34" charset="77"/>
              </a:rPr>
              <a:t>Jasmine Sullivan has applied to the Cyle 1 2024 YouthWorks program and filled out her information</a:t>
            </a:r>
            <a:endParaRPr lang="en-US" baseline="0" dirty="0">
              <a:latin typeface="Karla" panose="020B00040305030300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89675-CDB8-F27C-466B-DB5CEBD23503}"/>
              </a:ext>
            </a:extLst>
          </p:cNvPr>
          <p:cNvSpPr txBox="1"/>
          <p:nvPr/>
        </p:nvSpPr>
        <p:spPr>
          <a:xfrm>
            <a:off x="4236562" y="4062951"/>
            <a:ext cx="3148553" cy="2743202"/>
          </a:xfrm>
          <a:prstGeom prst="rect">
            <a:avLst/>
          </a:prstGeom>
        </p:spPr>
        <p:txBody>
          <a:bodyPr wrap="square" rtlCol="0" anchor="t">
            <a:normAutofit fontScale="92500" lnSpcReduction="20000"/>
          </a:bodyPr>
          <a:lstStyle/>
          <a:p>
            <a:pPr algn="ctr"/>
            <a:r>
              <a:rPr lang="en-US" sz="1900" dirty="0">
                <a:latin typeface="Karla" panose="020B0004030503030003" pitchFamily="34" charset="77"/>
              </a:rPr>
              <a:t>Case Manager Mark Green has reviewed Jasmine’s application and decided she would be a good fit. He marks the application accepted.</a:t>
            </a:r>
          </a:p>
          <a:p>
            <a:pPr algn="ctr"/>
            <a:endParaRPr lang="en-US" sz="1900" baseline="0" dirty="0">
              <a:latin typeface="Karla" panose="020B0004030503030003" pitchFamily="34" charset="77"/>
            </a:endParaRPr>
          </a:p>
          <a:p>
            <a:pPr algn="ctr"/>
            <a:r>
              <a:rPr lang="en-US" sz="1900" dirty="0">
                <a:latin typeface="Karla" panose="020B0004030503030003" pitchFamily="34" charset="77"/>
              </a:rPr>
              <a:t>Mark then meets with Jasmine to review her Youth Profile with her, ensuring all details are correct</a:t>
            </a:r>
            <a:endParaRPr lang="en-US" baseline="0" dirty="0">
              <a:latin typeface="Karla" panose="020B00040305030300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1CE54-9F4E-4580-CB6F-9214CBDBDA82}"/>
              </a:ext>
            </a:extLst>
          </p:cNvPr>
          <p:cNvSpPr txBox="1"/>
          <p:nvPr/>
        </p:nvSpPr>
        <p:spPr>
          <a:xfrm>
            <a:off x="8416565" y="4062951"/>
            <a:ext cx="2997724" cy="2691355"/>
          </a:xfrm>
          <a:prstGeom prst="rect">
            <a:avLst/>
          </a:prstGeom>
        </p:spPr>
        <p:txBody>
          <a:bodyPr wrap="square" rtlCol="0" anchor="t">
            <a:normAutofit fontScale="92500" lnSpcReduction="20000"/>
          </a:bodyPr>
          <a:lstStyle/>
          <a:p>
            <a:pPr algn="ctr"/>
            <a:r>
              <a:rPr lang="en-US" sz="1900" dirty="0">
                <a:latin typeface="Karla" panose="020B0004030503030003" pitchFamily="34" charset="77"/>
              </a:rPr>
              <a:t>Mark and Jasmine discuss that she would be a great fit as a cashier at Acme Shopping. </a:t>
            </a:r>
          </a:p>
          <a:p>
            <a:pPr algn="ctr"/>
            <a:endParaRPr lang="en-US" sz="1900" baseline="0" dirty="0">
              <a:latin typeface="Karla" panose="020B0004030503030003" pitchFamily="34" charset="77"/>
            </a:endParaRPr>
          </a:p>
          <a:p>
            <a:pPr algn="ctr"/>
            <a:r>
              <a:rPr lang="en-US" sz="1900" dirty="0">
                <a:latin typeface="Karla" panose="020B0004030503030003" pitchFamily="34" charset="77"/>
              </a:rPr>
              <a:t>Mark creates a Youth Participation to track Jasmine’s participation in Cyle 1 of the 2024 YouthWorks program as a Acme cashier. </a:t>
            </a:r>
            <a:endParaRPr lang="en-US" baseline="0" dirty="0">
              <a:latin typeface="Karla" panose="020B000403050303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83A743-5BE6-8528-E2FF-F0DFF062B0DB}"/>
              </a:ext>
            </a:extLst>
          </p:cNvPr>
          <p:cNvSpPr txBox="1"/>
          <p:nvPr/>
        </p:nvSpPr>
        <p:spPr>
          <a:xfrm>
            <a:off x="2565661" y="103694"/>
            <a:ext cx="6909847" cy="914400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pPr algn="l"/>
            <a:r>
              <a:rPr lang="en-US" sz="4000" b="1" baseline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Flow of </a:t>
            </a: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Participant</a:t>
            </a:r>
            <a:r>
              <a:rPr lang="en-US" sz="4000" b="1" baseline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 Information</a:t>
            </a:r>
          </a:p>
        </p:txBody>
      </p:sp>
    </p:spTree>
    <p:extLst>
      <p:ext uri="{BB962C8B-B14F-4D97-AF65-F5344CB8AC3E}">
        <p14:creationId xmlns:p14="http://schemas.microsoft.com/office/powerpoint/2010/main" val="3929389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293E6A-1E2D-6805-1E10-9837F147FD30}"/>
              </a:ext>
            </a:extLst>
          </p:cNvPr>
          <p:cNvSpPr txBox="1"/>
          <p:nvPr/>
        </p:nvSpPr>
        <p:spPr>
          <a:xfrm>
            <a:off x="3328736" y="144379"/>
            <a:ext cx="5534527" cy="721895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Performance Reviews</a:t>
            </a:r>
            <a:endParaRPr lang="en-US" sz="4000" b="1" baseline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anose="020B0004030503030003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94EF23-51A5-3FEA-33DD-B937C1DDB475}"/>
              </a:ext>
            </a:extLst>
          </p:cNvPr>
          <p:cNvSpPr txBox="1"/>
          <p:nvPr/>
        </p:nvSpPr>
        <p:spPr>
          <a:xfrm>
            <a:off x="2406920" y="886505"/>
            <a:ext cx="73781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aseline="0">
                <a:latin typeface="Karla" panose="020B0004030503030003" pitchFamily="34" charset="77"/>
              </a:rPr>
              <a:t>Performance Reviews are a way to track meaningful progress during a participant’s work experience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3531F2-359D-C4EC-1443-86139803388F}"/>
              </a:ext>
            </a:extLst>
          </p:cNvPr>
          <p:cNvSpPr txBox="1"/>
          <p:nvPr/>
        </p:nvSpPr>
        <p:spPr>
          <a:xfrm>
            <a:off x="219267" y="2430593"/>
            <a:ext cx="50411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Click List of Youth Participations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Click the participant’s name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Click New under Performance Reviews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Fill out the performance review of the participant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latin typeface="Karla" panose="020B0004030503030003" pitchFamily="34" charset="77"/>
              </a:rPr>
              <a:t>Ensure that the performance review is reviewed with the participant and signed by the staff and participant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A7F8E-D3E7-10F8-0B5C-4CCA1A6FF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32A193F-20B4-9AB5-E94F-01B308875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24" y="2101819"/>
            <a:ext cx="6490176" cy="44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49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293E6A-1E2D-6805-1E10-9837F147FD30}"/>
              </a:ext>
            </a:extLst>
          </p:cNvPr>
          <p:cNvSpPr txBox="1"/>
          <p:nvPr/>
        </p:nvSpPr>
        <p:spPr>
          <a:xfrm>
            <a:off x="3328736" y="144379"/>
            <a:ext cx="5534527" cy="721895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Performance Reviews</a:t>
            </a:r>
            <a:endParaRPr lang="en-US" sz="4000" b="1" baseline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anose="020B00040305030300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768FDB-018B-CC6C-DC3D-841892F98C9B}"/>
              </a:ext>
            </a:extLst>
          </p:cNvPr>
          <p:cNvSpPr txBox="1"/>
          <p:nvPr/>
        </p:nvSpPr>
        <p:spPr>
          <a:xfrm>
            <a:off x="966247" y="1150414"/>
            <a:ext cx="10016088" cy="5197120"/>
          </a:xfrm>
          <a:prstGeom prst="rect">
            <a:avLst/>
          </a:prstGeom>
        </p:spPr>
        <p:txBody>
          <a:bodyPr wrap="square" rtlCol="0" anchor="t">
            <a:normAutofit lnSpcReduction="10000"/>
          </a:bodyPr>
          <a:lstStyle/>
          <a:p>
            <a:pPr lvl="1"/>
            <a:endParaRPr lang="en-US" dirty="0">
              <a:latin typeface="Karla" panose="020B0004030503030003" pitchFamily="34" charset="77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2400" baseline="0" dirty="0">
                <a:latin typeface="Karla" panose="020B0004030503030003" pitchFamily="34" charset="77"/>
              </a:rPr>
              <a:t>Staff should aim to give each participant </a:t>
            </a:r>
            <a:r>
              <a:rPr lang="en-US" sz="2400" b="1" baseline="0" dirty="0">
                <a:solidFill>
                  <a:schemeClr val="accent3"/>
                </a:solidFill>
                <a:latin typeface="Karla" panose="020B0004030503030003" pitchFamily="34" charset="77"/>
              </a:rPr>
              <a:t>a performance review at least once</a:t>
            </a:r>
            <a:r>
              <a:rPr lang="en-US" sz="2400" baseline="0" dirty="0">
                <a:latin typeface="Karla" panose="020B0004030503030003" pitchFamily="34" charset="77"/>
              </a:rPr>
              <a:t> during each YouthWorks cycle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endParaRPr lang="en-US" sz="2400" baseline="0" dirty="0">
              <a:latin typeface="Karla" panose="020B0004030503030003" pitchFamily="34" charset="77"/>
            </a:endParaRP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en-US" sz="2400" baseline="0" dirty="0">
                <a:latin typeface="Karla" panose="020B0004030503030003" pitchFamily="34" charset="77"/>
              </a:rPr>
              <a:t>Staff can evaluate the youth by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baseline="0" dirty="0">
                <a:latin typeface="Karla" panose="020B0004030503030003" pitchFamily="34" charset="77"/>
              </a:rPr>
              <a:t>New skills they have learned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Karla" panose="020B0004030503030003" pitchFamily="34" charset="77"/>
              </a:rPr>
              <a:t>Attendance and punctuality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baseline="0" dirty="0">
                <a:latin typeface="Karla" panose="020B0004030503030003" pitchFamily="34" charset="77"/>
              </a:rPr>
              <a:t>Improvements in soft </a:t>
            </a:r>
            <a:r>
              <a:rPr lang="en-US" sz="2400" dirty="0">
                <a:latin typeface="Karla" panose="020B0004030503030003" pitchFamily="34" charset="77"/>
              </a:rPr>
              <a:t>skills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Karla" panose="020B0004030503030003" pitchFamily="34" charset="77"/>
              </a:rPr>
              <a:t>Any region-specific additional goals or milestones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sz="2400" dirty="0">
              <a:latin typeface="Karla" panose="020B0004030503030003" pitchFamily="34" charset="77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aseline="0" dirty="0">
                <a:latin typeface="Karla" panose="020B0004030503030003" pitchFamily="34" charset="77"/>
              </a:rPr>
              <a:t>Staff </a:t>
            </a:r>
            <a:r>
              <a:rPr lang="en-US" sz="2400" dirty="0">
                <a:latin typeface="Karla" panose="020B0004030503030003" pitchFamily="34" charset="77"/>
              </a:rPr>
              <a:t>can </a:t>
            </a:r>
            <a:r>
              <a:rPr lang="en-US" sz="2400" b="1" dirty="0">
                <a:solidFill>
                  <a:schemeClr val="accent3"/>
                </a:solidFill>
                <a:latin typeface="Karla" panose="020B0004030503030003" pitchFamily="34" charset="77"/>
              </a:rPr>
              <a:t>write comments</a:t>
            </a:r>
            <a:r>
              <a:rPr lang="en-US" sz="2400" dirty="0">
                <a:latin typeface="Karla" panose="020B0004030503030003" pitchFamily="34" charset="77"/>
              </a:rPr>
              <a:t> during the review to record the conversation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400" baseline="0" dirty="0">
              <a:latin typeface="Karla" panose="020B0004030503030003" pitchFamily="34" charset="77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Karla" panose="020B0004030503030003" pitchFamily="34" charset="77"/>
              </a:rPr>
              <a:t>Staff should </a:t>
            </a:r>
            <a:r>
              <a:rPr lang="en-US" sz="2400" b="1" dirty="0">
                <a:solidFill>
                  <a:schemeClr val="accent3"/>
                </a:solidFill>
                <a:latin typeface="Karla" panose="020B0004030503030003" pitchFamily="34" charset="77"/>
              </a:rPr>
              <a:t>refer back to previous performance reviews</a:t>
            </a:r>
            <a:r>
              <a:rPr lang="en-US" sz="2400" dirty="0">
                <a:latin typeface="Karla" panose="020B0004030503030003" pitchFamily="34" charset="77"/>
              </a:rPr>
              <a:t> to encourage and acknowledge growth in participants</a:t>
            </a:r>
            <a:endParaRPr lang="en-US" sz="2400" baseline="0" dirty="0">
              <a:latin typeface="Karla" panose="020B0004030503030003" pitchFamily="34" charset="77"/>
            </a:endParaRPr>
          </a:p>
          <a:p>
            <a:endParaRPr lang="en-US" sz="2400" dirty="0">
              <a:latin typeface="Karla" panose="020B0004030503030003" pitchFamily="34" charset="77"/>
            </a:endParaRPr>
          </a:p>
          <a:p>
            <a:pPr lvl="1"/>
            <a:endParaRPr lang="en-US" dirty="0">
              <a:latin typeface="Karla" panose="020B00040305030300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E4B09A-BA8C-771F-0AE4-A653FBB83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15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435A0BE-F482-9ED1-EC95-367DCD4141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9391605"/>
              </p:ext>
            </p:extLst>
          </p:nvPr>
        </p:nvGraphicFramePr>
        <p:xfrm>
          <a:off x="-311085" y="311971"/>
          <a:ext cx="12192000" cy="6234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53DDE00-155E-603F-92B7-1B5862EAA9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20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44ADF0-4705-3CE1-4D38-BB4CA04CFF0D}"/>
              </a:ext>
            </a:extLst>
          </p:cNvPr>
          <p:cNvSpPr txBox="1"/>
          <p:nvPr/>
        </p:nvSpPr>
        <p:spPr>
          <a:xfrm>
            <a:off x="1669773" y="106019"/>
            <a:ext cx="8852453" cy="1113182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algn="ctr"/>
            <a:r>
              <a:rPr lang="en-US" sz="4000" b="1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Long Term Data Management in the YouthWorks Hub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FDAEE8-FF41-D29F-DD01-32C1EA468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790B5D7-1B18-9513-9C8D-6E597DCA0ADE}"/>
              </a:ext>
            </a:extLst>
          </p:cNvPr>
          <p:cNvGrpSpPr/>
          <p:nvPr/>
        </p:nvGrpSpPr>
        <p:grpSpPr>
          <a:xfrm>
            <a:off x="6531273" y="1666507"/>
            <a:ext cx="2235523" cy="4501210"/>
            <a:chOff x="6531273" y="1505140"/>
            <a:chExt cx="2235523" cy="4501210"/>
          </a:xfrm>
        </p:grpSpPr>
        <p:sp>
          <p:nvSpPr>
            <p:cNvPr id="9" name="Flowchart: Predefined Process 8">
              <a:extLst>
                <a:ext uri="{FF2B5EF4-FFF2-40B4-BE49-F238E27FC236}">
                  <a16:creationId xmlns:a16="http://schemas.microsoft.com/office/drawing/2014/main" id="{B63F5ECB-097C-8204-7A50-BE05800AD3E0}"/>
                </a:ext>
              </a:extLst>
            </p:cNvPr>
            <p:cNvSpPr/>
            <p:nvPr/>
          </p:nvSpPr>
          <p:spPr>
            <a:xfrm>
              <a:off x="6554638" y="1505143"/>
              <a:ext cx="2212158" cy="4501207"/>
            </a:xfrm>
            <a:prstGeom prst="flowChartPredefinedProcess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400">
                <a:latin typeface="Karla" panose="020B0004030503030003" pitchFamily="34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3632C1-9CE2-483C-981C-080611E4D777}"/>
                </a:ext>
              </a:extLst>
            </p:cNvPr>
            <p:cNvSpPr txBox="1"/>
            <p:nvPr/>
          </p:nvSpPr>
          <p:spPr>
            <a:xfrm>
              <a:off x="6531273" y="1505140"/>
              <a:ext cx="21336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Karla" panose="020B0004030503030003" pitchFamily="34" charset="77"/>
                </a:rPr>
                <a:t>H</a:t>
              </a:r>
              <a:r>
                <a:rPr lang="en-US" sz="1800" b="1">
                  <a:solidFill>
                    <a:schemeClr val="bg1"/>
                  </a:solidFill>
                  <a:latin typeface="Karla" panose="020B0004030503030003" pitchFamily="34" charset="77"/>
                </a:rPr>
                <a:t>istorical 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  <a:latin typeface="Karla" panose="020B0004030503030003" pitchFamily="34" charset="77"/>
                </a:rPr>
                <a:t>Data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2B8731-6FC4-7D2C-8558-78E8EC1D76F1}"/>
                </a:ext>
              </a:extLst>
            </p:cNvPr>
            <p:cNvSpPr txBox="1"/>
            <p:nvPr/>
          </p:nvSpPr>
          <p:spPr>
            <a:xfrm>
              <a:off x="6814084" y="2368514"/>
              <a:ext cx="1693265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latin typeface="Karla" panose="020B0004030503030003" pitchFamily="34" charset="77"/>
                </a:rPr>
                <a:t>All data will live in the Hub but will be organized in a way that staff won’t have to constantly sift through it</a:t>
              </a:r>
            </a:p>
            <a:p>
              <a:endParaRPr lang="en-US" sz="1400">
                <a:latin typeface="Karla" panose="020B0004030503030003" pitchFamily="34" charset="77"/>
              </a:endParaRPr>
            </a:p>
            <a:p>
              <a:r>
                <a:rPr lang="en-US" sz="1400">
                  <a:latin typeface="Karla" panose="020B0004030503030003" pitchFamily="34" charset="77"/>
                </a:rPr>
                <a:t>Current participants and past participant information will not be stored in the same place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997602-D837-581F-FA20-813D8F612B86}"/>
              </a:ext>
            </a:extLst>
          </p:cNvPr>
          <p:cNvGrpSpPr/>
          <p:nvPr/>
        </p:nvGrpSpPr>
        <p:grpSpPr>
          <a:xfrm>
            <a:off x="9660705" y="1666507"/>
            <a:ext cx="2212158" cy="4501209"/>
            <a:chOff x="9660703" y="1505141"/>
            <a:chExt cx="2212158" cy="4501209"/>
          </a:xfrm>
        </p:grpSpPr>
        <p:sp>
          <p:nvSpPr>
            <p:cNvPr id="10" name="Flowchart: Predefined Process 9">
              <a:extLst>
                <a:ext uri="{FF2B5EF4-FFF2-40B4-BE49-F238E27FC236}">
                  <a16:creationId xmlns:a16="http://schemas.microsoft.com/office/drawing/2014/main" id="{CD297499-C754-694D-CFC4-5534BF0C98D1}"/>
                </a:ext>
              </a:extLst>
            </p:cNvPr>
            <p:cNvSpPr/>
            <p:nvPr/>
          </p:nvSpPr>
          <p:spPr>
            <a:xfrm>
              <a:off x="9660703" y="1505144"/>
              <a:ext cx="2212158" cy="4501206"/>
            </a:xfrm>
            <a:prstGeom prst="flowChartPredefinedProcess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Karla" panose="020B0004030503030003" pitchFamily="34" charset="7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705462-0E1A-66C9-6A19-FDD63039BF20}"/>
                </a:ext>
              </a:extLst>
            </p:cNvPr>
            <p:cNvSpPr txBox="1"/>
            <p:nvPr/>
          </p:nvSpPr>
          <p:spPr>
            <a:xfrm>
              <a:off x="9699982" y="1505141"/>
              <a:ext cx="21336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baseline="0">
                  <a:solidFill>
                    <a:schemeClr val="bg1"/>
                  </a:solidFill>
                  <a:latin typeface="Karla" panose="020B0004030503030003" pitchFamily="34" charset="77"/>
                </a:rPr>
                <a:t>Region Responsibility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73CDD0-2C16-BD88-2582-EF390D706FBC}"/>
                </a:ext>
              </a:extLst>
            </p:cNvPr>
            <p:cNvSpPr txBox="1"/>
            <p:nvPr/>
          </p:nvSpPr>
          <p:spPr>
            <a:xfrm>
              <a:off x="10022711" y="2368514"/>
              <a:ext cx="1488141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latin typeface="Karla" panose="020B0004030503030003" pitchFamily="34" charset="77"/>
                </a:rPr>
                <a:t>Regions will be responsible for accurately entering and managing data</a:t>
              </a:r>
            </a:p>
            <a:p>
              <a:endParaRPr lang="en-US" sz="1400" baseline="0">
                <a:latin typeface="Karla" panose="020B0004030503030003" pitchFamily="34" charset="77"/>
              </a:endParaRPr>
            </a:p>
            <a:p>
              <a:r>
                <a:rPr lang="en-US" sz="1400" baseline="0">
                  <a:latin typeface="Karla" panose="020B0004030503030003" pitchFamily="34" charset="77"/>
                </a:rPr>
                <a:t>Regions will be out of compliance if all the required data is not entered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EAD3BC-5D3C-7206-1D37-312EBD923E4C}"/>
              </a:ext>
            </a:extLst>
          </p:cNvPr>
          <p:cNvGrpSpPr/>
          <p:nvPr/>
        </p:nvGrpSpPr>
        <p:grpSpPr>
          <a:xfrm>
            <a:off x="3448571" y="1666507"/>
            <a:ext cx="2212158" cy="4501211"/>
            <a:chOff x="3448572" y="1505142"/>
            <a:chExt cx="2212158" cy="4501211"/>
          </a:xfrm>
        </p:grpSpPr>
        <p:sp>
          <p:nvSpPr>
            <p:cNvPr id="6" name="Flowchart: Predefined Process 5">
              <a:extLst>
                <a:ext uri="{FF2B5EF4-FFF2-40B4-BE49-F238E27FC236}">
                  <a16:creationId xmlns:a16="http://schemas.microsoft.com/office/drawing/2014/main" id="{C96F1F2C-A681-E156-9C14-E15B99C9831C}"/>
                </a:ext>
              </a:extLst>
            </p:cNvPr>
            <p:cNvSpPr/>
            <p:nvPr/>
          </p:nvSpPr>
          <p:spPr>
            <a:xfrm>
              <a:off x="3448572" y="1505143"/>
              <a:ext cx="2212158" cy="4501210"/>
            </a:xfrm>
            <a:prstGeom prst="flowChartPredefinedProcess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aseline="0">
                <a:latin typeface="Karla" panose="020B0004030503030003" pitchFamily="34" charset="77"/>
              </a:endParaRPr>
            </a:p>
            <a:p>
              <a:endParaRPr lang="en-US" sz="1400">
                <a:latin typeface="Karla" panose="020B0004030503030003" pitchFamily="34" charset="77"/>
              </a:endParaRPr>
            </a:p>
            <a:p>
              <a:endParaRPr lang="en-US" sz="1400">
                <a:latin typeface="Karla" panose="020B0004030503030003" pitchFamily="34" charset="7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87C37B-22AC-2176-4974-2EE7528E5316}"/>
                </a:ext>
              </a:extLst>
            </p:cNvPr>
            <p:cNvSpPr txBox="1"/>
            <p:nvPr/>
          </p:nvSpPr>
          <p:spPr>
            <a:xfrm>
              <a:off x="3527130" y="1505142"/>
              <a:ext cx="21336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baseline="0">
                  <a:solidFill>
                    <a:schemeClr val="bg1"/>
                  </a:solidFill>
                  <a:latin typeface="Karla" panose="020B0004030503030003" pitchFamily="34" charset="77"/>
                </a:rPr>
                <a:t>Deleting </a:t>
              </a:r>
              <a:r>
                <a:rPr lang="en-US" b="1">
                  <a:solidFill>
                    <a:schemeClr val="bg1"/>
                  </a:solidFill>
                  <a:latin typeface="Karla" panose="020B0004030503030003" pitchFamily="34" charset="77"/>
                </a:rPr>
                <a:t>Information</a:t>
              </a:r>
              <a:endParaRPr lang="en-US" sz="1800" b="1" baseline="0">
                <a:solidFill>
                  <a:schemeClr val="bg1"/>
                </a:solidFill>
                <a:latin typeface="Karla" panose="020B0004030503030003" pitchFamily="34" charset="7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60B8CD3-F1D2-7021-0378-F3DE7D0C36CF}"/>
                </a:ext>
              </a:extLst>
            </p:cNvPr>
            <p:cNvSpPr txBox="1"/>
            <p:nvPr/>
          </p:nvSpPr>
          <p:spPr>
            <a:xfrm>
              <a:off x="3765275" y="2368514"/>
              <a:ext cx="1657310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latin typeface="Karla" panose="020B0004030503030003" pitchFamily="34" charset="77"/>
                </a:rPr>
                <a:t>There will </a:t>
              </a:r>
              <a:r>
                <a:rPr lang="en-US" sz="1400" baseline="0">
                  <a:latin typeface="Karla" panose="020B0004030503030003" pitchFamily="34" charset="77"/>
                </a:rPr>
                <a:t>ne</a:t>
              </a:r>
              <a:r>
                <a:rPr lang="en-US" sz="1400">
                  <a:latin typeface="Karla" panose="020B0004030503030003" pitchFamily="34" charset="77"/>
                </a:rPr>
                <a:t>ver be a need to delete information in the YouthWorks Hub</a:t>
              </a:r>
            </a:p>
            <a:p>
              <a:endParaRPr lang="en-US" sz="1400">
                <a:latin typeface="Karla" panose="020B0004030503030003" pitchFamily="34" charset="77"/>
              </a:endParaRPr>
            </a:p>
            <a:p>
              <a:r>
                <a:rPr lang="en-US" sz="1400" baseline="0">
                  <a:latin typeface="Karla" panose="020B0004030503030003" pitchFamily="34" charset="77"/>
                </a:rPr>
                <a:t>YouthWorks staff will have the ability to remove staff access if they are no longer with the program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 sz="1400">
                  <a:latin typeface="Karla" panose="020B0004030503030003" pitchFamily="34" charset="77"/>
                </a:rPr>
                <a:t>All of that staff’s data will remain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AA78F8-93E4-4F89-AAC0-C4FB4DADBD9E}"/>
              </a:ext>
            </a:extLst>
          </p:cNvPr>
          <p:cNvGrpSpPr/>
          <p:nvPr/>
        </p:nvGrpSpPr>
        <p:grpSpPr>
          <a:xfrm>
            <a:off x="342506" y="1666507"/>
            <a:ext cx="2212158" cy="4501211"/>
            <a:chOff x="342506" y="1505143"/>
            <a:chExt cx="2212158" cy="4501211"/>
          </a:xfrm>
        </p:grpSpPr>
        <p:sp>
          <p:nvSpPr>
            <p:cNvPr id="4" name="Flowchart: Predefined Process 3">
              <a:extLst>
                <a:ext uri="{FF2B5EF4-FFF2-40B4-BE49-F238E27FC236}">
                  <a16:creationId xmlns:a16="http://schemas.microsoft.com/office/drawing/2014/main" id="{FAB768BE-A9BD-D485-F686-C6FA0634592D}"/>
                </a:ext>
              </a:extLst>
            </p:cNvPr>
            <p:cNvSpPr/>
            <p:nvPr/>
          </p:nvSpPr>
          <p:spPr>
            <a:xfrm>
              <a:off x="342506" y="1505144"/>
              <a:ext cx="2212158" cy="4501210"/>
            </a:xfrm>
            <a:prstGeom prst="flowChartPredefinedProcess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US" sz="1400">
                <a:latin typeface="Karla" panose="020B0004030503030003" pitchFamily="34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B4074-1048-40A0-E1CC-8D64285AA783}"/>
                </a:ext>
              </a:extLst>
            </p:cNvPr>
            <p:cNvSpPr txBox="1"/>
            <p:nvPr/>
          </p:nvSpPr>
          <p:spPr>
            <a:xfrm>
              <a:off x="547632" y="1505143"/>
              <a:ext cx="18019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>
                  <a:solidFill>
                    <a:schemeClr val="bg1"/>
                  </a:solidFill>
                  <a:latin typeface="Karla" panose="020B0004030503030003" pitchFamily="34" charset="77"/>
                </a:rPr>
                <a:t>Participant </a:t>
              </a:r>
            </a:p>
            <a:p>
              <a:pPr algn="ctr"/>
              <a:r>
                <a:rPr lang="en-US" sz="1800" b="1">
                  <a:solidFill>
                    <a:schemeClr val="bg1"/>
                  </a:solidFill>
                  <a:latin typeface="Karla" panose="020B0004030503030003" pitchFamily="34" charset="77"/>
                </a:rPr>
                <a:t>Information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AF71A1-FAA0-8DD1-46A6-F52CBB41C762}"/>
                </a:ext>
              </a:extLst>
            </p:cNvPr>
            <p:cNvSpPr txBox="1"/>
            <p:nvPr/>
          </p:nvSpPr>
          <p:spPr>
            <a:xfrm>
              <a:off x="681148" y="2368514"/>
              <a:ext cx="1573251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>
                  <a:latin typeface="Karla" panose="020B0004030503030003" pitchFamily="34" charset="77"/>
                </a:rPr>
                <a:t>Will be tracked through out their YouthWorks career in the Hub</a:t>
              </a:r>
            </a:p>
            <a:p>
              <a:pPr algn="l"/>
              <a:endParaRPr lang="en-US" sz="1400">
                <a:latin typeface="Karla" panose="020B0004030503030003" pitchFamily="34" charset="77"/>
              </a:endParaRPr>
            </a:p>
            <a:p>
              <a:r>
                <a:rPr lang="en-US" sz="1400" baseline="0">
                  <a:latin typeface="Karla" panose="020B0004030503030003" pitchFamily="34" charset="77"/>
                </a:rPr>
                <a:t>All participant information </a:t>
              </a:r>
              <a:r>
                <a:rPr lang="en-US" sz="1400">
                  <a:latin typeface="Karla" panose="020B0004030503030003" pitchFamily="34" charset="77"/>
                </a:rPr>
                <a:t>will live in the YouthWorks Hub regardless if they are a current participant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5160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using laptops&#10;&#10;Description automatically generated">
            <a:extLst>
              <a:ext uri="{FF2B5EF4-FFF2-40B4-BE49-F238E27FC236}">
                <a16:creationId xmlns:a16="http://schemas.microsoft.com/office/drawing/2014/main" id="{1D734F88-BFDB-9F62-92EE-9CDB61FF29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B63BC4-C281-1325-15B1-7897A683A5D9}"/>
              </a:ext>
            </a:extLst>
          </p:cNvPr>
          <p:cNvSpPr txBox="1"/>
          <p:nvPr/>
        </p:nvSpPr>
        <p:spPr>
          <a:xfrm>
            <a:off x="1104507" y="1800519"/>
            <a:ext cx="9982985" cy="2432115"/>
          </a:xfrm>
          <a:prstGeom prst="rect">
            <a:avLst/>
          </a:prstGeom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en-US" sz="9600" baseline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Let’s </a:t>
            </a:r>
            <a:r>
              <a:rPr lang="en-US" sz="960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View</a:t>
            </a:r>
            <a:r>
              <a:rPr lang="en-US" sz="9600" baseline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the YouthWorks Hub</a:t>
            </a:r>
          </a:p>
        </p:txBody>
      </p:sp>
    </p:spTree>
    <p:extLst>
      <p:ext uri="{BB962C8B-B14F-4D97-AF65-F5344CB8AC3E}">
        <p14:creationId xmlns:p14="http://schemas.microsoft.com/office/powerpoint/2010/main" val="2208834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8041DA-02BC-06CA-1526-E99A4894E623}"/>
              </a:ext>
            </a:extLst>
          </p:cNvPr>
          <p:cNvSpPr txBox="1"/>
          <p:nvPr/>
        </p:nvSpPr>
        <p:spPr>
          <a:xfrm>
            <a:off x="3809999" y="144378"/>
            <a:ext cx="4572001" cy="721895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Having an Issue?</a:t>
            </a:r>
            <a:endParaRPr lang="en-US" sz="4000" b="1" baseline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anose="020B00040305030300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6E858C-5874-0284-9887-412EA0A0ED48}"/>
              </a:ext>
            </a:extLst>
          </p:cNvPr>
          <p:cNvSpPr txBox="1"/>
          <p:nvPr/>
        </p:nvSpPr>
        <p:spPr>
          <a:xfrm>
            <a:off x="903109" y="1474619"/>
            <a:ext cx="9696646" cy="39193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Karla"/>
              </a:rPr>
              <a:t>If you are having issues with the CC YouthWorks Hub or have other questions:  </a:t>
            </a:r>
            <a:endParaRPr lang="en-US" sz="2400">
              <a:latin typeface="Karla" panose="020B0004030503030003" pitchFamily="34" charset="77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>
              <a:latin typeface="Karla" panose="020B0004030503030003" pitchFamily="34" charset="77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>
                <a:latin typeface="Karla" panose="020B0004030503030003" pitchFamily="34" charset="77"/>
              </a:rPr>
              <a:t>Use your team to help problem solve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>
              <a:latin typeface="Karla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Karla"/>
              </a:rPr>
              <a:t>Send an email to </a:t>
            </a:r>
            <a:r>
              <a:rPr lang="en-US" sz="2000">
                <a:latin typeface="Karla"/>
                <a:hlinkClick r:id="rId2"/>
              </a:rPr>
              <a:t>YouthWorks@commcorp.org</a:t>
            </a:r>
            <a:r>
              <a:rPr lang="en-US" sz="2000">
                <a:latin typeface="Karla"/>
              </a:rPr>
              <a:t>. You should receive a response within 48-72 hours. 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000">
              <a:latin typeface="Karla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Karla"/>
              </a:rPr>
              <a:t>If you have not heard back within that time frame, contact your Regional Support Manager for assistance: </a:t>
            </a:r>
            <a:endParaRPr lang="en-US" sz="2000">
              <a:latin typeface="Karla" panose="020B0004030503030003" pitchFamily="34" charset="77"/>
            </a:endParaRP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Karla"/>
              </a:rPr>
              <a:t>Carlos Fuentes – </a:t>
            </a:r>
            <a:r>
              <a:rPr lang="en-US" sz="2000">
                <a:latin typeface="Karla"/>
                <a:hlinkClick r:id="rId3"/>
              </a:rPr>
              <a:t>Cfuentes@commcorp.org</a:t>
            </a:r>
            <a:endParaRPr lang="en-US" sz="2000">
              <a:latin typeface="Karla" panose="020B0004030503030003" pitchFamily="34" charset="77"/>
            </a:endParaRP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Karla"/>
              </a:rPr>
              <a:t>William Watkins – </a:t>
            </a:r>
            <a:r>
              <a:rPr lang="en-US" sz="2000">
                <a:latin typeface="Karla"/>
                <a:hlinkClick r:id="rId4"/>
              </a:rPr>
              <a:t>Wwatkins@commcorp.org</a:t>
            </a:r>
            <a:r>
              <a:rPr lang="en-US" sz="2000">
                <a:latin typeface="Karla"/>
              </a:rPr>
              <a:t> </a:t>
            </a:r>
            <a:endParaRPr lang="en-US" sz="2000">
              <a:latin typeface="Karla" panose="020B00040305030300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D7B21-984E-0ECE-DBB5-71B7D304B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  <p:pic>
        <p:nvPicPr>
          <p:cNvPr id="7" name="Graphic 6" descr="Questions outline">
            <a:extLst>
              <a:ext uri="{FF2B5EF4-FFF2-40B4-BE49-F238E27FC236}">
                <a16:creationId xmlns:a16="http://schemas.microsoft.com/office/drawing/2014/main" id="{B2C1AE58-D191-E8FC-C206-EF577072A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6963" y="3935940"/>
            <a:ext cx="2922060" cy="29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3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lose-up of several hands with palms facing down pointing towards center, overlapping">
            <a:extLst>
              <a:ext uri="{FF2B5EF4-FFF2-40B4-BE49-F238E27FC236}">
                <a16:creationId xmlns:a16="http://schemas.microsoft.com/office/drawing/2014/main" id="{0143CA67-BDE8-91CD-7515-8963355C8C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4358"/>
            <a:ext cx="12192000" cy="10966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BAE20B-D58E-5268-2BEF-6E4FFAE8BCC1}"/>
              </a:ext>
            </a:extLst>
          </p:cNvPr>
          <p:cNvSpPr txBox="1"/>
          <p:nvPr/>
        </p:nvSpPr>
        <p:spPr>
          <a:xfrm>
            <a:off x="2695903" y="1663261"/>
            <a:ext cx="6800193" cy="1776249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endParaRPr lang="en-US" baseline="0">
              <a:latin typeface="Karla" panose="020B0004030503030003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085054-1FF3-6751-F2A2-429B637AAEDE}"/>
              </a:ext>
            </a:extLst>
          </p:cNvPr>
          <p:cNvSpPr txBox="1"/>
          <p:nvPr/>
        </p:nvSpPr>
        <p:spPr>
          <a:xfrm>
            <a:off x="828342" y="1785366"/>
            <a:ext cx="10535309" cy="1532038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algn="l"/>
            <a:r>
              <a:rPr lang="en-US" sz="9600" b="1" baseline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YouthWorks Hub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705B2F-27DB-81A6-B452-B306C3E47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3D31F2-252D-2F40-66F4-5B4BC3E30410}"/>
              </a:ext>
            </a:extLst>
          </p:cNvPr>
          <p:cNvSpPr txBox="1"/>
          <p:nvPr/>
        </p:nvSpPr>
        <p:spPr>
          <a:xfrm>
            <a:off x="2009085" y="3757587"/>
            <a:ext cx="81738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u="none" strike="noStrik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itchFamily="2" charset="0"/>
              </a:rPr>
              <a:t>YouthW</a:t>
            </a:r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itchFamily="2" charset="0"/>
              </a:rPr>
              <a:t>orks</a:t>
            </a:r>
            <a:r>
              <a:rPr lang="en-US" sz="4400" b="1" i="0" u="none" strike="noStrik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itchFamily="2" charset="0"/>
              </a:rPr>
              <a:t> Hub = Salesforce</a:t>
            </a:r>
            <a:endParaRPr lang="en-US" sz="4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725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xt Steps - TEENS+">
            <a:extLst>
              <a:ext uri="{FF2B5EF4-FFF2-40B4-BE49-F238E27FC236}">
                <a16:creationId xmlns:a16="http://schemas.microsoft.com/office/drawing/2014/main" id="{DE66699E-8AAD-9CA6-75C7-5C4F52823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07" y="1710623"/>
            <a:ext cx="4292131" cy="2980972"/>
          </a:xfrm>
          <a:prstGeom prst="rect">
            <a:avLst/>
          </a:prstGeom>
          <a:noFill/>
          <a:effectLst>
            <a:outerShdw blurRad="50800" dist="38100" dir="2700000">
              <a:srgbClr val="F48429">
                <a:alpha val="40000"/>
              </a:srgbClr>
            </a:outerShdw>
          </a:effec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3CB4BB10-652E-D0AE-BC8E-078F56967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450" y="639386"/>
            <a:ext cx="6029096" cy="55792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213995" marR="0" lvl="0" indent="-213995" defTabSz="342892" fontAlgn="base"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Char char="•"/>
              <a:tabLst/>
            </a:pPr>
            <a:endParaRPr lang="en-US" altLang="en-US" sz="1350" b="0" i="0" u="none" strike="noStrike" normalizeH="0" dirty="0">
              <a:ln>
                <a:noFill/>
              </a:ln>
              <a:latin typeface="Karla" panose="020B0004030503030003" pitchFamily="34" charset="77"/>
            </a:endParaRPr>
          </a:p>
          <a:p>
            <a:pPr marL="213995" indent="-213995" defTabSz="342892" fontAlgn="base"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kumimoji="0" lang="en-US" altLang="en-US" sz="2000" b="1" i="0" u="sng" strike="noStrike" normalizeH="0" dirty="0">
                <a:ln>
                  <a:noFill/>
                </a:ln>
                <a:latin typeface="Karla"/>
              </a:rPr>
              <a:t>Week of June 3rd</a:t>
            </a:r>
            <a:r>
              <a:rPr kumimoji="0" lang="en-US" altLang="en-US" sz="2000" b="0" i="0" u="none" strike="noStrike" normalizeH="0" dirty="0">
                <a:ln>
                  <a:noFill/>
                </a:ln>
                <a:latin typeface="Karla"/>
              </a:rPr>
              <a:t>: Pilot week</a:t>
            </a:r>
            <a:endParaRPr kumimoji="0" lang="en-US" altLang="en-US" sz="2000" dirty="0">
              <a:latin typeface="Karla"/>
            </a:endParaRPr>
          </a:p>
          <a:p>
            <a:pPr marL="213995" indent="-213995" defTabSz="342892" fontAlgn="base"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altLang="en-US" sz="1000" b="0" i="0" u="none" strike="noStrike" normalizeH="0" dirty="0">
              <a:ln>
                <a:noFill/>
              </a:ln>
              <a:latin typeface="Karla" panose="020B0004030503030003" pitchFamily="34" charset="77"/>
            </a:endParaRPr>
          </a:p>
          <a:p>
            <a:pPr marL="213995" indent="-213995" defTabSz="342892" fontAlgn="base"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kumimoji="0" lang="en-US" altLang="en-US" sz="2000" b="0" i="0" u="none" strike="noStrike" normalizeH="0" dirty="0">
                <a:ln>
                  <a:noFill/>
                </a:ln>
                <a:latin typeface="Karla"/>
              </a:rPr>
              <a:t>⭐</a:t>
            </a:r>
            <a:r>
              <a:rPr kumimoji="0" lang="en-US" altLang="en-US" sz="2000" b="1" i="0" u="sng" strike="noStrike" normalizeH="0" dirty="0">
                <a:ln>
                  <a:noFill/>
                </a:ln>
                <a:latin typeface="Karla"/>
              </a:rPr>
              <a:t> Monday, June 10th</a:t>
            </a:r>
            <a:r>
              <a:rPr kumimoji="0" lang="en-US" altLang="en-US" sz="2000" b="1" i="0" u="none" strike="noStrike" normalizeH="0" dirty="0">
                <a:ln>
                  <a:noFill/>
                </a:ln>
                <a:latin typeface="Karla"/>
              </a:rPr>
              <a:t>:</a:t>
            </a:r>
            <a:r>
              <a:rPr lang="en-US" altLang="en-US" sz="2000" b="1" dirty="0">
                <a:latin typeface="Karla"/>
              </a:rPr>
              <a:t> </a:t>
            </a:r>
            <a:r>
              <a:rPr kumimoji="0" lang="en-US" altLang="en-US" sz="2000" b="1" i="0" u="none" strike="noStrike" normalizeH="0" dirty="0">
                <a:ln>
                  <a:noFill/>
                </a:ln>
                <a:latin typeface="Karla"/>
              </a:rPr>
              <a:t> Youthworks Hub goes live!</a:t>
            </a:r>
            <a:r>
              <a:rPr lang="en-US" altLang="en-US" sz="2000" dirty="0">
                <a:latin typeface="Karla"/>
              </a:rPr>
              <a:t> </a:t>
            </a:r>
          </a:p>
          <a:p>
            <a:pPr marL="213995" marR="0" lvl="0" indent="-213995" defTabSz="342892"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Char char="•"/>
              <a:tabLst/>
            </a:pPr>
            <a:endParaRPr lang="en-US" altLang="en-US" sz="1000" b="0" i="0" u="none" strike="noStrike" normalizeH="0" dirty="0">
              <a:ln>
                <a:noFill/>
              </a:ln>
              <a:latin typeface="Karla" panose="020B0004030503030003" pitchFamily="34" charset="77"/>
            </a:endParaRPr>
          </a:p>
          <a:p>
            <a:pPr marL="213995" indent="-213995" defTabSz="342892"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en-US" sz="2000" b="1" u="sng" dirty="0">
                <a:latin typeface="Karla"/>
              </a:rPr>
              <a:t>Wednesday, July 17th - 11-12pm</a:t>
            </a:r>
            <a:r>
              <a:rPr lang="en-US" altLang="en-US" sz="2000" b="1" dirty="0">
                <a:latin typeface="Karla"/>
              </a:rPr>
              <a:t> – Best Practice Meeting </a:t>
            </a:r>
            <a:r>
              <a:rPr lang="en-US" altLang="en-US" sz="2000" dirty="0">
                <a:latin typeface="Karla"/>
              </a:rPr>
              <a:t>– Check in on YouthWorks Hub </a:t>
            </a:r>
          </a:p>
          <a:p>
            <a:pPr marL="213995" indent="-213995" defTabSz="342892"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altLang="en-US" sz="1000" b="0" i="0" u="none" strike="noStrike" normalizeH="0" dirty="0">
              <a:ln>
                <a:noFill/>
              </a:ln>
              <a:latin typeface="Karla"/>
            </a:endParaRPr>
          </a:p>
          <a:p>
            <a:pPr marL="213995" indent="-213995" defTabSz="342892"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en-US" sz="2000" dirty="0">
                <a:latin typeface="Karla"/>
              </a:rPr>
              <a:t>Resources and this PowerPoint will be available on the Portal </a:t>
            </a:r>
          </a:p>
          <a:p>
            <a:pPr marL="213995" indent="-213995" defTabSz="342892"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altLang="en-US" sz="1000" b="0" i="0" u="none" strike="noStrike" normalizeH="0" dirty="0">
              <a:ln>
                <a:noFill/>
              </a:ln>
              <a:latin typeface="Karla"/>
            </a:endParaRPr>
          </a:p>
          <a:p>
            <a:pPr marL="213995" indent="-213995" defTabSz="342892"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altLang="en-US" sz="2000" dirty="0">
                <a:latin typeface="Karla"/>
              </a:rPr>
              <a:t>Look out for more best practice sessions to continue the learning</a:t>
            </a:r>
            <a:endParaRPr lang="en-US" altLang="en-US" sz="2000" dirty="0">
              <a:latin typeface="Karla" panose="020B0004030503030003" pitchFamily="34" charset="77"/>
            </a:endParaRPr>
          </a:p>
          <a:p>
            <a:pPr marL="213995" indent="-213995" defTabSz="342892" fontAlgn="base">
              <a:spcAft>
                <a:spcPts val="750"/>
              </a:spcAft>
              <a:buClr>
                <a:schemeClr val="tx1"/>
              </a:buClr>
              <a:buSzPct val="100000"/>
              <a:buFont typeface="Arial"/>
              <a:buChar char="•"/>
            </a:pPr>
            <a:endParaRPr lang="en-US" altLang="en-US" sz="1350" b="1" dirty="0">
              <a:highlight>
                <a:srgbClr val="FFFF00"/>
              </a:highlight>
              <a:latin typeface="Karla" panose="020B0004030503030003" pitchFamily="34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D7984E-9541-B2FA-6F46-CFB931C3FE8A}"/>
              </a:ext>
            </a:extLst>
          </p:cNvPr>
          <p:cNvSpPr/>
          <p:nvPr/>
        </p:nvSpPr>
        <p:spPr>
          <a:xfrm>
            <a:off x="0" y="106018"/>
            <a:ext cx="3326296" cy="78187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C2670-B282-EB53-C747-C05919644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57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y Questions Images – Browse 4,724 Stock Photos, Vectors, and Video |  Adobe Stock">
            <a:extLst>
              <a:ext uri="{FF2B5EF4-FFF2-40B4-BE49-F238E27FC236}">
                <a16:creationId xmlns:a16="http://schemas.microsoft.com/office/drawing/2014/main" id="{651D562A-D60B-1515-0726-D73BEAC27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742" y="1098107"/>
            <a:ext cx="6230155" cy="4672617"/>
          </a:xfrm>
          <a:prstGeom prst="rect">
            <a:avLst/>
          </a:prstGeom>
          <a:noFill/>
          <a:effectLst>
            <a:outerShdw blurRad="50800" dist="38100" dir="2700000">
              <a:srgbClr val="F48429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B7FBDB-E949-B56A-5B60-D0981E760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716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8AC776-8CD3-E58C-30A3-77ED93D2D685}"/>
              </a:ext>
            </a:extLst>
          </p:cNvPr>
          <p:cNvSpPr txBox="1"/>
          <p:nvPr/>
        </p:nvSpPr>
        <p:spPr>
          <a:xfrm>
            <a:off x="4620126" y="176463"/>
            <a:ext cx="2951748" cy="721895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Thank You!</a:t>
            </a:r>
            <a:endParaRPr lang="en-US" sz="4000" b="1" baseline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anose="020B0004030503030003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D5B92B-D665-A3DC-A795-C222D2096FE5}"/>
              </a:ext>
            </a:extLst>
          </p:cNvPr>
          <p:cNvSpPr txBox="1"/>
          <p:nvPr/>
        </p:nvSpPr>
        <p:spPr>
          <a:xfrm>
            <a:off x="609024" y="2551837"/>
            <a:ext cx="5250238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latin typeface="Karla"/>
                <a:cs typeface="Arial"/>
              </a:rPr>
              <a:t>Please use the QR Code or use the link in the chat to access the feedback form this training! </a:t>
            </a:r>
            <a:endParaRPr lang="en-US" altLang="en-US" sz="2400" b="1">
              <a:latin typeface="Karla"/>
              <a:cs typeface="Arial" panose="020B0604020202020204" pitchFamily="34" charset="0"/>
            </a:endParaRPr>
          </a:p>
          <a:p>
            <a:pPr defTabSz="91440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altLang="en-US" b="1">
              <a:latin typeface="Karla"/>
              <a:cs typeface="Arial" panose="020B0604020202020204" pitchFamily="34" charset="0"/>
            </a:endParaRPr>
          </a:p>
          <a:p>
            <a:pPr defTabSz="914400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Karla"/>
                <a:ea typeface="+mn-lt"/>
                <a:cs typeface="+mn-lt"/>
              </a:rPr>
              <a:t>       </a:t>
            </a:r>
            <a:endParaRPr lang="en-US">
              <a:latin typeface="Karl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284442-7939-E068-4A30-545AAC41D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  <p:pic>
        <p:nvPicPr>
          <p:cNvPr id="2" name="Picture 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38DBA77-3331-03EF-D87B-6B67EC486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049" y="1299132"/>
            <a:ext cx="3923809" cy="508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40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6916D7-EAF5-1E5C-6FEC-DE06AE871D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15213" y="860195"/>
            <a:ext cx="8361575" cy="5524107"/>
          </a:xfrm>
          <a:prstGeom prst="roundRect">
            <a:avLst>
              <a:gd name="adj" fmla="val 6257"/>
            </a:avLst>
          </a:prstGeom>
          <a:solidFill>
            <a:schemeClr val="accent2">
              <a:alpha val="34000"/>
            </a:schemeClr>
          </a:solidFill>
          <a:ln>
            <a:noFill/>
          </a:ln>
          <a:effectLst>
            <a:outerShdw blurRad="215900" dir="12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Clr>
                <a:srgbClr val="F6853E"/>
              </a:buClr>
              <a:buSzPct val="125000"/>
              <a:buFont typeface="Arial" panose="020B0604020202020204" pitchFamily="34" charset="0"/>
              <a:buChar char="•"/>
            </a:pPr>
            <a:endParaRPr lang="en-US" altLang="en-US">
              <a:latin typeface="Karla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EFAF9-DFC2-63AD-AC19-98AE8DF28A5F}"/>
              </a:ext>
            </a:extLst>
          </p:cNvPr>
          <p:cNvSpPr/>
          <p:nvPr/>
        </p:nvSpPr>
        <p:spPr>
          <a:xfrm>
            <a:off x="2064914" y="1261319"/>
            <a:ext cx="1791093" cy="780070"/>
          </a:xfrm>
          <a:prstGeom prst="roundRect">
            <a:avLst>
              <a:gd name="adj" fmla="val 50000"/>
            </a:avLst>
          </a:prstGeom>
          <a:solidFill>
            <a:srgbClr val="D16349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5ED13D-0959-F853-E1C5-28D22E264FD5}"/>
              </a:ext>
            </a:extLst>
          </p:cNvPr>
          <p:cNvSpPr/>
          <p:nvPr/>
        </p:nvSpPr>
        <p:spPr>
          <a:xfrm>
            <a:off x="1693682" y="179109"/>
            <a:ext cx="1234912" cy="367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BA62F-DFDD-DB6F-8745-F2D428768D16}"/>
              </a:ext>
            </a:extLst>
          </p:cNvPr>
          <p:cNvSpPr txBox="1"/>
          <p:nvPr/>
        </p:nvSpPr>
        <p:spPr>
          <a:xfrm>
            <a:off x="2202730" y="1284402"/>
            <a:ext cx="1282045" cy="650450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3600">
                <a:latin typeface="Karla" panose="020B0004030503030003" pitchFamily="34" charset="77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E45E6-5F8F-9BF6-6E0E-269CEA9D18B8}"/>
              </a:ext>
            </a:extLst>
          </p:cNvPr>
          <p:cNvSpPr txBox="1"/>
          <p:nvPr/>
        </p:nvSpPr>
        <p:spPr>
          <a:xfrm>
            <a:off x="2202729" y="3040375"/>
            <a:ext cx="1376314" cy="650450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algn="l"/>
            <a:r>
              <a:rPr lang="en-US" sz="3600">
                <a:latin typeface="Karla" panose="020B0004030503030003" pitchFamily="34" charset="77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C23EC7-511B-0AA3-8048-FFC4E1E08364}"/>
              </a:ext>
            </a:extLst>
          </p:cNvPr>
          <p:cNvSpPr txBox="1"/>
          <p:nvPr/>
        </p:nvSpPr>
        <p:spPr>
          <a:xfrm>
            <a:off x="2202729" y="4731538"/>
            <a:ext cx="1376314" cy="650450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algn="l"/>
            <a:r>
              <a:rPr lang="en-US" sz="3600">
                <a:latin typeface="Karla" panose="020B0004030503030003" pitchFamily="34" charset="77"/>
              </a:rPr>
              <a:t>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2934B4-C6C2-9357-1C1B-4AF9B13CE19A}"/>
              </a:ext>
            </a:extLst>
          </p:cNvPr>
          <p:cNvCxnSpPr>
            <a:cxnSpLocks/>
          </p:cNvCxnSpPr>
          <p:nvPr/>
        </p:nvCxnSpPr>
        <p:spPr>
          <a:xfrm>
            <a:off x="4059810" y="996882"/>
            <a:ext cx="0" cy="52507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B3136E3-4FB7-C76E-97E4-7F587BB5833D}"/>
              </a:ext>
            </a:extLst>
          </p:cNvPr>
          <p:cNvSpPr txBox="1"/>
          <p:nvPr/>
        </p:nvSpPr>
        <p:spPr>
          <a:xfrm>
            <a:off x="4467897" y="2508513"/>
            <a:ext cx="5335572" cy="2364624"/>
          </a:xfrm>
          <a:prstGeom prst="rect">
            <a:avLst/>
          </a:prstGeom>
        </p:spPr>
        <p:txBody>
          <a:bodyPr wrap="square" lIns="91440" tIns="45720" rIns="91440" bIns="45720" rtlCol="0" anchor="t">
            <a:normAutofit lnSpcReduction="10000"/>
          </a:bodyPr>
          <a:lstStyle/>
          <a:p>
            <a:pPr algn="ctr"/>
            <a:r>
              <a:rPr lang="en-US" sz="3200" b="1">
                <a:latin typeface="Karla"/>
              </a:rPr>
              <a:t>The </a:t>
            </a:r>
            <a:r>
              <a:rPr lang="en-US" sz="3200" b="1" err="1">
                <a:latin typeface="Karla"/>
              </a:rPr>
              <a:t>YouthWorks</a:t>
            </a:r>
            <a:r>
              <a:rPr lang="en-US" sz="3200" b="1">
                <a:latin typeface="Karla"/>
              </a:rPr>
              <a:t> Hub </a:t>
            </a:r>
            <a:r>
              <a:rPr lang="en-US" sz="3200" b="1" i="0" u="none" strike="noStrike">
                <a:effectLst/>
                <a:latin typeface="Karla"/>
              </a:rPr>
              <a:t>is a central place to collect, store and report on </a:t>
            </a:r>
            <a:r>
              <a:rPr lang="en-US" sz="3200" b="1" i="0" u="none" strike="noStrike" err="1">
                <a:effectLst/>
                <a:latin typeface="Karla"/>
              </a:rPr>
              <a:t>YouthWorks</a:t>
            </a:r>
            <a:r>
              <a:rPr lang="en-US" sz="3200" b="1" i="0" u="none" strike="noStrike">
                <a:effectLst/>
                <a:latin typeface="Karla"/>
              </a:rPr>
              <a:t> participant information</a:t>
            </a:r>
            <a:r>
              <a:rPr lang="en-US" sz="3200" b="1">
                <a:latin typeface="Karla"/>
              </a:rPr>
              <a:t>. </a:t>
            </a:r>
            <a:r>
              <a:rPr lang="en-US" altLang="en-US" sz="3200">
                <a:latin typeface="Karla"/>
              </a:rPr>
              <a:t> </a:t>
            </a:r>
            <a:endParaRPr lang="en-US" altLang="en-US" sz="3200">
              <a:latin typeface="Karla" pitchFamily="2" charset="0"/>
            </a:endParaRPr>
          </a:p>
          <a:p>
            <a:pPr algn="l"/>
            <a:endParaRPr lang="en-US">
              <a:latin typeface="Karla" panose="020B0004030503030003" pitchFamily="34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8F92FE-12EA-6CFE-4A2E-961131E34B34}"/>
              </a:ext>
            </a:extLst>
          </p:cNvPr>
          <p:cNvGrpSpPr/>
          <p:nvPr/>
        </p:nvGrpSpPr>
        <p:grpSpPr>
          <a:xfrm>
            <a:off x="0" y="-8225"/>
            <a:ext cx="1693682" cy="554980"/>
            <a:chOff x="0" y="-8225"/>
            <a:chExt cx="1693682" cy="554980"/>
          </a:xfrm>
        </p:grpSpPr>
        <p:pic>
          <p:nvPicPr>
            <p:cNvPr id="20" name="Picture 19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A0A9BA81-58FF-0960-6547-F1397B37E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8225"/>
              <a:ext cx="1420196" cy="23248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98969C4-CE25-7C7F-3FBE-5B6FAE859F8E}"/>
                </a:ext>
              </a:extLst>
            </p:cNvPr>
            <p:cNvSpPr/>
            <p:nvPr/>
          </p:nvSpPr>
          <p:spPr>
            <a:xfrm>
              <a:off x="185530" y="179109"/>
              <a:ext cx="1508152" cy="3676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C8D86A-C1AC-95EA-7429-1EA6860A057D}"/>
              </a:ext>
            </a:extLst>
          </p:cNvPr>
          <p:cNvSpPr txBox="1"/>
          <p:nvPr/>
        </p:nvSpPr>
        <p:spPr>
          <a:xfrm>
            <a:off x="3942920" y="68444"/>
            <a:ext cx="4306159" cy="810508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YouthWorks Hub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6139AE-C98C-23D7-6BC5-361F9BFF55A2}"/>
              </a:ext>
            </a:extLst>
          </p:cNvPr>
          <p:cNvSpPr txBox="1"/>
          <p:nvPr/>
        </p:nvSpPr>
        <p:spPr>
          <a:xfrm>
            <a:off x="2640499" y="3084575"/>
            <a:ext cx="1102112" cy="688849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3200" baseline="0">
                <a:latin typeface="Karla" panose="020B0004030503030003" pitchFamily="34" charset="77"/>
              </a:rPr>
              <a:t>Why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1B1C63-DB21-2481-B2AC-84F61F631DF5}"/>
              </a:ext>
            </a:extLst>
          </p:cNvPr>
          <p:cNvSpPr txBox="1"/>
          <p:nvPr/>
        </p:nvSpPr>
        <p:spPr>
          <a:xfrm>
            <a:off x="2616077" y="4727329"/>
            <a:ext cx="1102112" cy="650450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3200" baseline="0">
                <a:latin typeface="Karla" panose="020B0004030503030003" pitchFamily="34" charset="77"/>
              </a:rPr>
              <a:t>Who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F27182-4D40-CF67-66CE-47C63A7DAA4D}"/>
              </a:ext>
            </a:extLst>
          </p:cNvPr>
          <p:cNvSpPr txBox="1"/>
          <p:nvPr/>
        </p:nvSpPr>
        <p:spPr>
          <a:xfrm>
            <a:off x="2576867" y="1306930"/>
            <a:ext cx="1229376" cy="688849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3200" baseline="0">
                <a:latin typeface="Karla" panose="020B0004030503030003" pitchFamily="34" charset="77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1306324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6916D7-EAF5-1E5C-6FEC-DE06AE871D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15213" y="860195"/>
            <a:ext cx="8361575" cy="5524107"/>
          </a:xfrm>
          <a:prstGeom prst="roundRect">
            <a:avLst>
              <a:gd name="adj" fmla="val 6257"/>
            </a:avLst>
          </a:prstGeom>
          <a:solidFill>
            <a:schemeClr val="accent2">
              <a:alpha val="34000"/>
            </a:schemeClr>
          </a:solidFill>
          <a:ln>
            <a:noFill/>
          </a:ln>
          <a:effectLst>
            <a:outerShdw blurRad="215900" dir="12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Clr>
                <a:srgbClr val="F6853E"/>
              </a:buClr>
              <a:buSzPct val="125000"/>
              <a:buFont typeface="Arial" panose="020B0604020202020204" pitchFamily="34" charset="0"/>
              <a:buChar char="•"/>
            </a:pPr>
            <a:endParaRPr lang="en-US" altLang="en-US">
              <a:latin typeface="Karla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EFAF9-DFC2-63AD-AC19-98AE8DF28A5F}"/>
              </a:ext>
            </a:extLst>
          </p:cNvPr>
          <p:cNvSpPr/>
          <p:nvPr/>
        </p:nvSpPr>
        <p:spPr>
          <a:xfrm>
            <a:off x="2048366" y="2971356"/>
            <a:ext cx="1791093" cy="780070"/>
          </a:xfrm>
          <a:prstGeom prst="roundRect">
            <a:avLst>
              <a:gd name="adj" fmla="val 50000"/>
            </a:avLst>
          </a:prstGeom>
          <a:solidFill>
            <a:srgbClr val="D16349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5ED13D-0959-F853-E1C5-28D22E264FD5}"/>
              </a:ext>
            </a:extLst>
          </p:cNvPr>
          <p:cNvSpPr/>
          <p:nvPr/>
        </p:nvSpPr>
        <p:spPr>
          <a:xfrm>
            <a:off x="1693682" y="179109"/>
            <a:ext cx="1234912" cy="367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BA62F-DFDD-DB6F-8745-F2D428768D16}"/>
              </a:ext>
            </a:extLst>
          </p:cNvPr>
          <p:cNvSpPr txBox="1"/>
          <p:nvPr/>
        </p:nvSpPr>
        <p:spPr>
          <a:xfrm>
            <a:off x="2202730" y="1284402"/>
            <a:ext cx="1282045" cy="650450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3600">
                <a:latin typeface="Karla" panose="020B0004030503030003" pitchFamily="34" charset="77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E45E6-5F8F-9BF6-6E0E-269CEA9D18B8}"/>
              </a:ext>
            </a:extLst>
          </p:cNvPr>
          <p:cNvSpPr txBox="1"/>
          <p:nvPr/>
        </p:nvSpPr>
        <p:spPr>
          <a:xfrm>
            <a:off x="2202729" y="3040375"/>
            <a:ext cx="1376314" cy="650450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algn="l"/>
            <a:r>
              <a:rPr lang="en-US" sz="3600">
                <a:latin typeface="Karla" panose="020B0004030503030003" pitchFamily="34" charset="77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C23EC7-511B-0AA3-8048-FFC4E1E08364}"/>
              </a:ext>
            </a:extLst>
          </p:cNvPr>
          <p:cNvSpPr txBox="1"/>
          <p:nvPr/>
        </p:nvSpPr>
        <p:spPr>
          <a:xfrm>
            <a:off x="2202729" y="4731538"/>
            <a:ext cx="1376314" cy="650450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algn="l"/>
            <a:r>
              <a:rPr lang="en-US" sz="3600">
                <a:latin typeface="Karla" panose="020B0004030503030003" pitchFamily="34" charset="77"/>
              </a:rPr>
              <a:t>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2934B4-C6C2-9357-1C1B-4AF9B13CE19A}"/>
              </a:ext>
            </a:extLst>
          </p:cNvPr>
          <p:cNvCxnSpPr>
            <a:cxnSpLocks/>
          </p:cNvCxnSpPr>
          <p:nvPr/>
        </p:nvCxnSpPr>
        <p:spPr>
          <a:xfrm>
            <a:off x="4059810" y="996882"/>
            <a:ext cx="0" cy="52507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B3136E3-4FB7-C76E-97E4-7F587BB5833D}"/>
              </a:ext>
            </a:extLst>
          </p:cNvPr>
          <p:cNvSpPr txBox="1"/>
          <p:nvPr/>
        </p:nvSpPr>
        <p:spPr>
          <a:xfrm>
            <a:off x="4564745" y="1907651"/>
            <a:ext cx="5335572" cy="3687550"/>
          </a:xfrm>
          <a:prstGeom prst="rect">
            <a:avLst/>
          </a:prstGeom>
        </p:spPr>
        <p:txBody>
          <a:bodyPr wrap="square" rtlCol="0" anchor="t">
            <a:normAutofit fontScale="70000" lnSpcReduction="20000"/>
          </a:bodyPr>
          <a:lstStyle/>
          <a:p>
            <a:pPr algn="ctr" fontAlgn="ctr"/>
            <a:r>
              <a:rPr lang="en-US" sz="3600" b="1" i="0" u="none" strike="noStrike">
                <a:effectLst/>
                <a:latin typeface="Karla" pitchFamily="2" charset="0"/>
              </a:rPr>
              <a:t>The YouthWorks Hub was created to have an easy, effective and safe way of entering and storing participant data. </a:t>
            </a:r>
          </a:p>
          <a:p>
            <a:pPr algn="ctr" fontAlgn="ctr"/>
            <a:endParaRPr lang="en-US" sz="3600" b="1">
              <a:latin typeface="Karla" pitchFamily="2" charset="0"/>
            </a:endParaRPr>
          </a:p>
          <a:p>
            <a:pPr algn="ctr" fontAlgn="ctr"/>
            <a:r>
              <a:rPr lang="en-US" sz="3600" b="1" i="0" u="none" strike="noStrike">
                <a:effectLst/>
                <a:latin typeface="Karla" pitchFamily="2" charset="0"/>
              </a:rPr>
              <a:t>The goal is for regions as well as YouthWorks to be able to access, track and communicate data accurately and easily. </a:t>
            </a:r>
          </a:p>
          <a:p>
            <a:pPr algn="ctr"/>
            <a:endParaRPr lang="en-US">
              <a:latin typeface="Karla" panose="020B0004030503030003" pitchFamily="34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8F92FE-12EA-6CFE-4A2E-961131E34B34}"/>
              </a:ext>
            </a:extLst>
          </p:cNvPr>
          <p:cNvGrpSpPr/>
          <p:nvPr/>
        </p:nvGrpSpPr>
        <p:grpSpPr>
          <a:xfrm>
            <a:off x="0" y="-8225"/>
            <a:ext cx="1693682" cy="554980"/>
            <a:chOff x="0" y="-8225"/>
            <a:chExt cx="1693682" cy="554980"/>
          </a:xfrm>
        </p:grpSpPr>
        <p:pic>
          <p:nvPicPr>
            <p:cNvPr id="20" name="Picture 19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A0A9BA81-58FF-0960-6547-F1397B37E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8225"/>
              <a:ext cx="1420196" cy="23248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98969C4-CE25-7C7F-3FBE-5B6FAE859F8E}"/>
                </a:ext>
              </a:extLst>
            </p:cNvPr>
            <p:cNvSpPr/>
            <p:nvPr/>
          </p:nvSpPr>
          <p:spPr>
            <a:xfrm>
              <a:off x="185530" y="179109"/>
              <a:ext cx="1508152" cy="3676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C8D86A-C1AC-95EA-7429-1EA6860A057D}"/>
              </a:ext>
            </a:extLst>
          </p:cNvPr>
          <p:cNvSpPr txBox="1"/>
          <p:nvPr/>
        </p:nvSpPr>
        <p:spPr>
          <a:xfrm>
            <a:off x="3942920" y="68444"/>
            <a:ext cx="4306159" cy="810508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YouthWorks Hub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6139AE-C98C-23D7-6BC5-361F9BFF55A2}"/>
              </a:ext>
            </a:extLst>
          </p:cNvPr>
          <p:cNvSpPr txBox="1"/>
          <p:nvPr/>
        </p:nvSpPr>
        <p:spPr>
          <a:xfrm>
            <a:off x="2640499" y="3084575"/>
            <a:ext cx="1102112" cy="688849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3200" baseline="0">
                <a:latin typeface="Karla" panose="020B0004030503030003" pitchFamily="34" charset="77"/>
              </a:rPr>
              <a:t>Why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1B1C63-DB21-2481-B2AC-84F61F631DF5}"/>
              </a:ext>
            </a:extLst>
          </p:cNvPr>
          <p:cNvSpPr txBox="1"/>
          <p:nvPr/>
        </p:nvSpPr>
        <p:spPr>
          <a:xfrm>
            <a:off x="2616077" y="4727329"/>
            <a:ext cx="1102112" cy="650450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3200" baseline="0">
                <a:latin typeface="Karla" panose="020B0004030503030003" pitchFamily="34" charset="77"/>
              </a:rPr>
              <a:t>Who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F27182-4D40-CF67-66CE-47C63A7DAA4D}"/>
              </a:ext>
            </a:extLst>
          </p:cNvPr>
          <p:cNvSpPr txBox="1"/>
          <p:nvPr/>
        </p:nvSpPr>
        <p:spPr>
          <a:xfrm>
            <a:off x="2576867" y="1306930"/>
            <a:ext cx="1229376" cy="688849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3200" baseline="0">
                <a:latin typeface="Karla" panose="020B0004030503030003" pitchFamily="34" charset="77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2135696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6916D7-EAF5-1E5C-6FEC-DE06AE871D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15213" y="860195"/>
            <a:ext cx="8361575" cy="5524107"/>
          </a:xfrm>
          <a:prstGeom prst="roundRect">
            <a:avLst>
              <a:gd name="adj" fmla="val 6257"/>
            </a:avLst>
          </a:prstGeom>
          <a:solidFill>
            <a:schemeClr val="accent2">
              <a:alpha val="34000"/>
            </a:schemeClr>
          </a:solidFill>
          <a:ln>
            <a:noFill/>
          </a:ln>
          <a:effectLst>
            <a:outerShdw blurRad="215900" dir="12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Clr>
                <a:srgbClr val="F6853E"/>
              </a:buClr>
              <a:buSzPct val="125000"/>
              <a:buFont typeface="Arial" panose="020B0604020202020204" pitchFamily="34" charset="0"/>
              <a:buChar char="•"/>
            </a:pPr>
            <a:endParaRPr lang="en-US" altLang="en-US">
              <a:latin typeface="Karla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F7EFAF9-DFC2-63AD-AC19-98AE8DF28A5F}"/>
              </a:ext>
            </a:extLst>
          </p:cNvPr>
          <p:cNvSpPr/>
          <p:nvPr/>
        </p:nvSpPr>
        <p:spPr>
          <a:xfrm>
            <a:off x="2091965" y="4659011"/>
            <a:ext cx="1791093" cy="780070"/>
          </a:xfrm>
          <a:prstGeom prst="roundRect">
            <a:avLst>
              <a:gd name="adj" fmla="val 50000"/>
            </a:avLst>
          </a:prstGeom>
          <a:solidFill>
            <a:srgbClr val="D16349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5ED13D-0959-F853-E1C5-28D22E264FD5}"/>
              </a:ext>
            </a:extLst>
          </p:cNvPr>
          <p:cNvSpPr/>
          <p:nvPr/>
        </p:nvSpPr>
        <p:spPr>
          <a:xfrm>
            <a:off x="1693682" y="179109"/>
            <a:ext cx="1234912" cy="367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BA62F-DFDD-DB6F-8745-F2D428768D16}"/>
              </a:ext>
            </a:extLst>
          </p:cNvPr>
          <p:cNvSpPr txBox="1"/>
          <p:nvPr/>
        </p:nvSpPr>
        <p:spPr>
          <a:xfrm>
            <a:off x="2202730" y="1284402"/>
            <a:ext cx="1282045" cy="650450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3600">
                <a:latin typeface="Karla" panose="020B0004030503030003" pitchFamily="34" charset="77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E45E6-5F8F-9BF6-6E0E-269CEA9D18B8}"/>
              </a:ext>
            </a:extLst>
          </p:cNvPr>
          <p:cNvSpPr txBox="1"/>
          <p:nvPr/>
        </p:nvSpPr>
        <p:spPr>
          <a:xfrm>
            <a:off x="2202729" y="3040375"/>
            <a:ext cx="1376314" cy="650450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algn="l"/>
            <a:r>
              <a:rPr lang="en-US" sz="3600">
                <a:latin typeface="Karla" panose="020B0004030503030003" pitchFamily="34" charset="77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C23EC7-511B-0AA3-8048-FFC4E1E08364}"/>
              </a:ext>
            </a:extLst>
          </p:cNvPr>
          <p:cNvSpPr txBox="1"/>
          <p:nvPr/>
        </p:nvSpPr>
        <p:spPr>
          <a:xfrm>
            <a:off x="2202729" y="4731538"/>
            <a:ext cx="1376314" cy="650450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algn="l"/>
            <a:r>
              <a:rPr lang="en-US" sz="3600">
                <a:latin typeface="Karla" panose="020B0004030503030003" pitchFamily="34" charset="77"/>
              </a:rPr>
              <a:t>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2934B4-C6C2-9357-1C1B-4AF9B13CE19A}"/>
              </a:ext>
            </a:extLst>
          </p:cNvPr>
          <p:cNvCxnSpPr>
            <a:cxnSpLocks/>
          </p:cNvCxnSpPr>
          <p:nvPr/>
        </p:nvCxnSpPr>
        <p:spPr>
          <a:xfrm>
            <a:off x="4059810" y="996882"/>
            <a:ext cx="0" cy="52507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B3136E3-4FB7-C76E-97E4-7F587BB5833D}"/>
              </a:ext>
            </a:extLst>
          </p:cNvPr>
          <p:cNvSpPr txBox="1"/>
          <p:nvPr/>
        </p:nvSpPr>
        <p:spPr>
          <a:xfrm>
            <a:off x="4500513" y="2418206"/>
            <a:ext cx="5335572" cy="2545237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marL="0" marR="0" lvl="0" indent="0" algn="ctr" defTabSz="34289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atin typeface="Karla" pitchFamily="2" charset="0"/>
              </a:rPr>
              <a:t>This platform will be used by all grantees. </a:t>
            </a:r>
          </a:p>
          <a:p>
            <a:pPr marL="0" marR="0" lvl="0" indent="0" algn="ctr" defTabSz="34289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>
              <a:latin typeface="Karla" pitchFamily="2" charset="0"/>
            </a:endParaRPr>
          </a:p>
          <a:p>
            <a:pPr marL="0" marR="0" lvl="0" indent="0" algn="ctr" defTabSz="34289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atin typeface="Karla" pitchFamily="2" charset="0"/>
              </a:rPr>
              <a:t>Participants will not have access to this platform. </a:t>
            </a:r>
            <a:endParaRPr lang="en-US" sz="2800" b="1" i="0" u="none" strike="noStrike">
              <a:effectLst/>
              <a:latin typeface="Karla" pitchFamily="2" charset="0"/>
            </a:endParaRPr>
          </a:p>
          <a:p>
            <a:pPr algn="l"/>
            <a:endParaRPr lang="en-US">
              <a:latin typeface="Karla" panose="020B0004030503030003" pitchFamily="34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8F92FE-12EA-6CFE-4A2E-961131E34B34}"/>
              </a:ext>
            </a:extLst>
          </p:cNvPr>
          <p:cNvGrpSpPr/>
          <p:nvPr/>
        </p:nvGrpSpPr>
        <p:grpSpPr>
          <a:xfrm>
            <a:off x="0" y="-8225"/>
            <a:ext cx="1693682" cy="554980"/>
            <a:chOff x="0" y="-8225"/>
            <a:chExt cx="1693682" cy="554980"/>
          </a:xfrm>
        </p:grpSpPr>
        <p:pic>
          <p:nvPicPr>
            <p:cNvPr id="20" name="Picture 19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A0A9BA81-58FF-0960-6547-F1397B37E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8225"/>
              <a:ext cx="1420196" cy="23248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98969C4-CE25-7C7F-3FBE-5B6FAE859F8E}"/>
                </a:ext>
              </a:extLst>
            </p:cNvPr>
            <p:cNvSpPr/>
            <p:nvPr/>
          </p:nvSpPr>
          <p:spPr>
            <a:xfrm>
              <a:off x="185530" y="179109"/>
              <a:ext cx="1508152" cy="3676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C8D86A-C1AC-95EA-7429-1EA6860A057D}"/>
              </a:ext>
            </a:extLst>
          </p:cNvPr>
          <p:cNvSpPr txBox="1"/>
          <p:nvPr/>
        </p:nvSpPr>
        <p:spPr>
          <a:xfrm>
            <a:off x="3942920" y="68444"/>
            <a:ext cx="4306159" cy="810508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YouthWorks Hub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6139AE-C98C-23D7-6BC5-361F9BFF55A2}"/>
              </a:ext>
            </a:extLst>
          </p:cNvPr>
          <p:cNvSpPr txBox="1"/>
          <p:nvPr/>
        </p:nvSpPr>
        <p:spPr>
          <a:xfrm>
            <a:off x="2640499" y="3084575"/>
            <a:ext cx="1102112" cy="688849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3200" baseline="0">
                <a:latin typeface="Karla" panose="020B0004030503030003" pitchFamily="34" charset="77"/>
              </a:rPr>
              <a:t>Why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1B1C63-DB21-2481-B2AC-84F61F631DF5}"/>
              </a:ext>
            </a:extLst>
          </p:cNvPr>
          <p:cNvSpPr txBox="1"/>
          <p:nvPr/>
        </p:nvSpPr>
        <p:spPr>
          <a:xfrm>
            <a:off x="2616077" y="4727329"/>
            <a:ext cx="1102112" cy="650450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3200" baseline="0">
                <a:latin typeface="Karla" panose="020B0004030503030003" pitchFamily="34" charset="77"/>
              </a:rPr>
              <a:t>Who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F27182-4D40-CF67-66CE-47C63A7DAA4D}"/>
              </a:ext>
            </a:extLst>
          </p:cNvPr>
          <p:cNvSpPr txBox="1"/>
          <p:nvPr/>
        </p:nvSpPr>
        <p:spPr>
          <a:xfrm>
            <a:off x="2576867" y="1306930"/>
            <a:ext cx="1229376" cy="688849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3200" baseline="0">
                <a:latin typeface="Karla" panose="020B0004030503030003" pitchFamily="34" charset="77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130687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E32709-E77E-6B3F-FCE4-74C7358B54C2}"/>
              </a:ext>
            </a:extLst>
          </p:cNvPr>
          <p:cNvSpPr txBox="1"/>
          <p:nvPr/>
        </p:nvSpPr>
        <p:spPr>
          <a:xfrm>
            <a:off x="1815242" y="266572"/>
            <a:ext cx="9429349" cy="662342"/>
          </a:xfrm>
          <a:prstGeom prst="rect">
            <a:avLst/>
          </a:prstGeom>
        </p:spPr>
        <p:txBody>
          <a:bodyPr wrap="square" lIns="91440" tIns="45720" rIns="91440" bIns="45720" rtlCol="0" anchor="t">
            <a:noAutofit/>
          </a:bodyPr>
          <a:lstStyle/>
          <a:p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Accessing</a:t>
            </a:r>
            <a:r>
              <a:rPr lang="en-US" sz="4000" b="1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the </a:t>
            </a:r>
            <a:r>
              <a:rPr lang="en-US" sz="4000" b="1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YouthWorks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Hub</a:t>
            </a:r>
            <a:endParaRPr lang="en-US" sz="4000" b="1" baseline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anose="020B00040305030300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465B78-8874-4F5D-83EF-4617956645A3}"/>
              </a:ext>
            </a:extLst>
          </p:cNvPr>
          <p:cNvSpPr txBox="1"/>
          <p:nvPr/>
        </p:nvSpPr>
        <p:spPr>
          <a:xfrm>
            <a:off x="676257" y="1602601"/>
            <a:ext cx="10564319" cy="4628516"/>
          </a:xfrm>
          <a:prstGeom prst="rect">
            <a:avLst/>
          </a:prstGeom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Karla"/>
              </a:rPr>
              <a:t>When filling out the RFP, Regions will approve partners, that partner information will be entered into the YouthWorks Hub by Regional Support staff </a:t>
            </a:r>
            <a:endParaRPr lang="en-US" sz="2000">
              <a:latin typeface="Karla" panose="020B0004030503030003" pitchFamily="34" charset="77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sz="2000">
              <a:latin typeface="Karla" panose="020B0004030503030003" pitchFamily="34" charset="77"/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US" sz="2000">
                <a:latin typeface="Karla"/>
              </a:rPr>
              <a:t>If a </a:t>
            </a:r>
            <a:r>
              <a:rPr lang="en-US" sz="2000" b="1">
                <a:solidFill>
                  <a:schemeClr val="accent3"/>
                </a:solidFill>
                <a:latin typeface="Karla"/>
              </a:rPr>
              <a:t>new staff</a:t>
            </a:r>
            <a:r>
              <a:rPr lang="en-US" sz="2000">
                <a:latin typeface="Karla"/>
              </a:rPr>
              <a:t> is onboarded after the RFP information is submitted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US" sz="2000">
              <a:latin typeface="Karla" panose="020B0004030503030003" pitchFamily="34" charset="77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baseline="0">
                <a:latin typeface="Karla"/>
              </a:rPr>
              <a:t>Region Leads can </a:t>
            </a:r>
            <a:r>
              <a:rPr lang="en-US" sz="2000">
                <a:latin typeface="Karla"/>
              </a:rPr>
              <a:t>add them to the Hub when staff are onboarded 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baseline="0">
                <a:latin typeface="Karla"/>
              </a:rPr>
              <a:t>Region lead</a:t>
            </a:r>
            <a:r>
              <a:rPr lang="en-US" sz="2000">
                <a:latin typeface="Karla"/>
              </a:rPr>
              <a:t>s will </a:t>
            </a:r>
            <a:r>
              <a:rPr lang="en-US" sz="2000" b="1">
                <a:solidFill>
                  <a:schemeClr val="accent3"/>
                </a:solidFill>
                <a:latin typeface="Karla"/>
              </a:rPr>
              <a:t>add a new contact</a:t>
            </a:r>
            <a:r>
              <a:rPr lang="en-US" sz="2000">
                <a:latin typeface="Karla"/>
              </a:rPr>
              <a:t> and that person will get an onboarding email once they are approved by YouthWorks staff 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Karla"/>
              </a:rPr>
              <a:t>Onboarding emails will come from </a:t>
            </a:r>
            <a:r>
              <a:rPr lang="en-US" sz="2000" b="1">
                <a:solidFill>
                  <a:schemeClr val="accent3"/>
                </a:solidFill>
                <a:latin typeface="Karla"/>
              </a:rPr>
              <a:t>youthworks@commcorp.org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>
              <a:latin typeface="Karla" panose="020B0004030503030003" pitchFamily="34" charset="77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baseline="0">
                <a:latin typeface="Karla"/>
              </a:rPr>
              <a:t>If a </a:t>
            </a:r>
            <a:r>
              <a:rPr lang="en-US" sz="2000" b="1" baseline="0">
                <a:solidFill>
                  <a:schemeClr val="accent3"/>
                </a:solidFill>
                <a:latin typeface="Karla"/>
              </a:rPr>
              <a:t>staff leaves</a:t>
            </a:r>
            <a:r>
              <a:rPr lang="en-US" sz="2000" baseline="0">
                <a:latin typeface="Karla"/>
              </a:rPr>
              <a:t> during an RFP cycle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>
                <a:latin typeface="Karla"/>
              </a:rPr>
              <a:t>Region leads should let their Regional Support Manager know so we can deactivate their account </a:t>
            </a:r>
            <a:endParaRPr lang="en-US" sz="2000" baseline="0">
              <a:latin typeface="Karla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000" baseline="0">
              <a:latin typeface="Karla" panose="020B00040305030300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02322-B767-0818-BBCD-EC52B9C8F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3054B1-07C0-6314-F268-C9CF405BB6C9}"/>
              </a:ext>
            </a:extLst>
          </p:cNvPr>
          <p:cNvSpPr txBox="1"/>
          <p:nvPr/>
        </p:nvSpPr>
        <p:spPr>
          <a:xfrm>
            <a:off x="3938337" y="160421"/>
            <a:ext cx="4315326" cy="721895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 panose="020B0004030503030003" pitchFamily="34" charset="77"/>
              </a:rPr>
              <a:t>Staff Agreement</a:t>
            </a:r>
            <a:endParaRPr lang="en-US" sz="4000" b="1" baseline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arla" panose="020B00040305030300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EEDC3-F3A8-A6D8-1BF4-C963A610CD25}"/>
              </a:ext>
            </a:extLst>
          </p:cNvPr>
          <p:cNvSpPr txBox="1"/>
          <p:nvPr/>
        </p:nvSpPr>
        <p:spPr>
          <a:xfrm>
            <a:off x="174611" y="1713816"/>
            <a:ext cx="4890549" cy="4685016"/>
          </a:xfrm>
          <a:prstGeom prst="rect">
            <a:avLst/>
          </a:prstGeom>
        </p:spPr>
        <p:txBody>
          <a:bodyPr wrap="square" lIns="91440" tIns="45720" rIns="91440" bIns="45720" rtlCol="0" anchor="t">
            <a:normAutofit lnSpcReduction="10000"/>
          </a:bodyPr>
          <a:lstStyle/>
          <a:p>
            <a:pPr algn="ctr"/>
            <a:r>
              <a:rPr lang="en-US" sz="2400">
                <a:latin typeface="Karla"/>
              </a:rPr>
              <a:t>A contract between the YouthWorks team and the new user to ensure all the guidelines and expectations are clear. </a:t>
            </a:r>
            <a:endParaRPr lang="en-US" sz="2400">
              <a:latin typeface="Karla" panose="020B0004030503030003" pitchFamily="34" charset="77"/>
            </a:endParaRPr>
          </a:p>
          <a:p>
            <a:pPr algn="l"/>
            <a:endParaRPr lang="en-US" baseline="0">
              <a:latin typeface="Karla" panose="020B0004030503030003" pitchFamily="34" charset="77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latin typeface="Karla"/>
              </a:rPr>
              <a:t>Each staff will have to agree to this when they first sign into the YouthWorks Hub</a:t>
            </a:r>
          </a:p>
          <a:p>
            <a:pPr marL="285750" indent="-285750" algn="l">
              <a:buFont typeface="Arial"/>
              <a:buChar char="•"/>
            </a:pPr>
            <a:endParaRPr lang="en-US" baseline="0">
              <a:latin typeface="Karla" panose="020B0004030503030003" pitchFamily="34" charset="77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latin typeface="Karla"/>
              </a:rPr>
              <a:t>The goal is to remind regions on what needs to be completed to ensure they are compliant with the grant. A synopsis of what is in the RFP.</a:t>
            </a:r>
          </a:p>
          <a:p>
            <a:pPr marL="285750" indent="-285750" algn="l">
              <a:buFont typeface="Arial"/>
              <a:buChar char="•"/>
            </a:pPr>
            <a:endParaRPr lang="en-US" baseline="0">
              <a:latin typeface="Karla" panose="020B0004030503030003" pitchFamily="34" charset="77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Karla"/>
              </a:rPr>
              <a:t>If YouthWorks staff believe a region or site is out of compliance they will turn the agreement back on so staff can review it </a:t>
            </a:r>
            <a:endParaRPr lang="en-US" baseline="0">
              <a:latin typeface="Karla" panose="020B0004030503030003" pitchFamily="34" charset="77"/>
            </a:endParaRP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94AE1E64-1D55-BBC5-A713-4700A315E2C4}"/>
              </a:ext>
            </a:extLst>
          </p:cNvPr>
          <p:cNvSpPr/>
          <p:nvPr/>
        </p:nvSpPr>
        <p:spPr>
          <a:xfrm>
            <a:off x="84328" y="1174353"/>
            <a:ext cx="1447061" cy="5523226"/>
          </a:xfrm>
          <a:prstGeom prst="leftBracket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09C9723F-8CBD-EA34-BC05-0482D1916B05}"/>
              </a:ext>
            </a:extLst>
          </p:cNvPr>
          <p:cNvSpPr/>
          <p:nvPr/>
        </p:nvSpPr>
        <p:spPr>
          <a:xfrm flipH="1">
            <a:off x="3821986" y="1174353"/>
            <a:ext cx="1447061" cy="5523226"/>
          </a:xfrm>
          <a:prstGeom prst="leftBracket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4BB7A2-6636-42D4-85AD-5B04E85A1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F2E9C-81B5-8B94-814F-083F7B930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609" y="1713816"/>
            <a:ext cx="6335780" cy="410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9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ck of multicolored books">
            <a:extLst>
              <a:ext uri="{FF2B5EF4-FFF2-40B4-BE49-F238E27FC236}">
                <a16:creationId xmlns:a16="http://schemas.microsoft.com/office/drawing/2014/main" id="{5218424C-D9D0-6D89-5DD5-4C79F472F3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2424" y="0"/>
            <a:ext cx="17800754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DDB0AE-ABC3-1C45-4D9C-9472BCE3053E}"/>
              </a:ext>
            </a:extLst>
          </p:cNvPr>
          <p:cNvSpPr txBox="1"/>
          <p:nvPr/>
        </p:nvSpPr>
        <p:spPr>
          <a:xfrm>
            <a:off x="1625562" y="1938336"/>
            <a:ext cx="8464781" cy="2981326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algn="ctr"/>
            <a:r>
              <a:rPr lang="en-US" sz="9600">
                <a:solidFill>
                  <a:schemeClr val="accent5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Karla" panose="020B0004030503030003" pitchFamily="34" charset="77"/>
              </a:rPr>
              <a:t>YouthWorks Hub Structure</a:t>
            </a:r>
            <a:endParaRPr lang="en-US" sz="9600" baseline="0">
              <a:solidFill>
                <a:schemeClr val="accent5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Karla" panose="020B0004030503030003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529189-1A3A-7F7B-F0B8-375826A19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15719" cy="2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137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mmCorp">
  <a:themeElements>
    <a:clrScheme name="CommCorp">
      <a:dk1>
        <a:srgbClr val="1F1350"/>
      </a:dk1>
      <a:lt1>
        <a:srgbClr val="FFFFFF"/>
      </a:lt1>
      <a:dk2>
        <a:srgbClr val="3F3293"/>
      </a:dk2>
      <a:lt2>
        <a:srgbClr val="E2E3E2"/>
      </a:lt2>
      <a:accent1>
        <a:srgbClr val="3FDAFE"/>
      </a:accent1>
      <a:accent2>
        <a:srgbClr val="5B97FE"/>
      </a:accent2>
      <a:accent3>
        <a:srgbClr val="F48429"/>
      </a:accent3>
      <a:accent4>
        <a:srgbClr val="86C17D"/>
      </a:accent4>
      <a:accent5>
        <a:srgbClr val="F5ED3A"/>
      </a:accent5>
      <a:accent6>
        <a:srgbClr val="E44777"/>
      </a:accent6>
      <a:hlink>
        <a:srgbClr val="3FDAFE"/>
      </a:hlink>
      <a:folHlink>
        <a:srgbClr val="5B97FE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txDef>
      <a:spPr/>
      <a:bodyPr anchor="t">
        <a:normAutofit/>
      </a:bodyPr>
      <a:lstStyle>
        <a:defPPr algn="l">
          <a:defRPr baseline="0" dirty="0" smtClean="0">
            <a:latin typeface="Karla" panose="020B0004030503030003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mmCorp" id="{F0D22E9C-2566-3A45-AB53-3BECA6988D0A}" vid="{C0E03039-C474-8F40-BE33-ABC0E273C7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CommCorp Template</Template>
  <TotalTime>0</TotalTime>
  <Words>1851</Words>
  <Application>Microsoft Office PowerPoint</Application>
  <PresentationFormat>Widescreen</PresentationFormat>
  <Paragraphs>293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Aptos</vt:lpstr>
      <vt:lpstr>Arial</vt:lpstr>
      <vt:lpstr>Courier New</vt:lpstr>
      <vt:lpstr>Karla</vt:lpstr>
      <vt:lpstr>Palanquin Dark</vt:lpstr>
      <vt:lpstr>Wingdings</vt:lpstr>
      <vt:lpstr>CommCorp</vt:lpstr>
      <vt:lpstr>Welcome to the YouthWorks Hub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 YouthWorks Hub Training</dc:title>
  <dc:creator>Joelle Paolino</dc:creator>
  <cp:lastModifiedBy>Joelle Paolino</cp:lastModifiedBy>
  <cp:revision>1</cp:revision>
  <dcterms:created xsi:type="dcterms:W3CDTF">2024-05-15T16:09:55Z</dcterms:created>
  <dcterms:modified xsi:type="dcterms:W3CDTF">2024-06-05T17:51:16Z</dcterms:modified>
</cp:coreProperties>
</file>